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2_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30"/>
  </p:notesMasterIdLst>
  <p:sldIdLst>
    <p:sldId id="256" r:id="rId2"/>
    <p:sldId id="257" r:id="rId3"/>
    <p:sldId id="315" r:id="rId4"/>
    <p:sldId id="316" r:id="rId5"/>
    <p:sldId id="268" r:id="rId6"/>
    <p:sldId id="317" r:id="rId7"/>
    <p:sldId id="258" r:id="rId8"/>
    <p:sldId id="263" r:id="rId9"/>
    <p:sldId id="265" r:id="rId10"/>
    <p:sldId id="264" r:id="rId11"/>
    <p:sldId id="320" r:id="rId12"/>
    <p:sldId id="261" r:id="rId13"/>
    <p:sldId id="327" r:id="rId14"/>
    <p:sldId id="318" r:id="rId15"/>
    <p:sldId id="319" r:id="rId16"/>
    <p:sldId id="262" r:id="rId17"/>
    <p:sldId id="322" r:id="rId18"/>
    <p:sldId id="276" r:id="rId19"/>
    <p:sldId id="321" r:id="rId20"/>
    <p:sldId id="266" r:id="rId21"/>
    <p:sldId id="312" r:id="rId22"/>
    <p:sldId id="324" r:id="rId23"/>
    <p:sldId id="259" r:id="rId24"/>
    <p:sldId id="326" r:id="rId25"/>
    <p:sldId id="325" r:id="rId26"/>
    <p:sldId id="267" r:id="rId27"/>
    <p:sldId id="313" r:id="rId28"/>
    <p:sldId id="314" r:id="rId29"/>
  </p:sldIdLst>
  <p:sldSz cx="9144000" cy="5143500" type="screen16x9"/>
  <p:notesSz cx="6858000" cy="9144000"/>
  <p:embeddedFontLst>
    <p:embeddedFont>
      <p:font typeface="Abhaya Libre" panose="020B0604020202020204" charset="0"/>
      <p:regular r:id="rId31"/>
      <p:bold r:id="rId32"/>
    </p:embeddedFont>
    <p:embeddedFont>
      <p:font typeface="Barlow" panose="00000500000000000000" pitchFamily="2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Fredoka One" panose="02000000000000000000" pitchFamily="2" charset="0"/>
      <p:regular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Palanquin Dark" panose="020B0604020202020204" charset="0"/>
      <p:regular r:id="rId43"/>
      <p:bold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E32D3A-CCFF-9622-EA34-55026C18C067}" name="Elad Mandinach" initials="" userId="S::eladman@campus.technion.ac.il::a2997c3d-2215-4af6-9a65-14b35fdb12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8E1F42-969E-43BC-84DB-389AF28FDF63}" v="75" dt="2024-02-04T19:34:26.033"/>
  </p1510:revLst>
</p1510:revInfo>
</file>

<file path=ppt/tableStyles.xml><?xml version="1.0" encoding="utf-8"?>
<a:tblStyleLst xmlns:a="http://schemas.openxmlformats.org/drawingml/2006/main" def="{CB7850C0-87E5-456C-A8AB-CDDB170BE908}">
  <a:tblStyle styleId="{CB7850C0-87E5-456C-A8AB-CDDB170BE9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153739F-9BAC-425D-9781-ECD89E13CE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8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 Oved" userId="31b7a1f2-c2f8-40a5-8098-c9e010941917" providerId="ADAL" clId="{5F8E1F42-969E-43BC-84DB-389AF28FDF63}"/>
    <pc:docChg chg="undo custSel addSld delSld modSld sldOrd">
      <pc:chgData name="Tal Oved" userId="31b7a1f2-c2f8-40a5-8098-c9e010941917" providerId="ADAL" clId="{5F8E1F42-969E-43BC-84DB-389AF28FDF63}" dt="2024-02-04T19:34:36.265" v="1091" actId="1076"/>
      <pc:docMkLst>
        <pc:docMk/>
      </pc:docMkLst>
      <pc:sldChg chg="modSp mod">
        <pc:chgData name="Tal Oved" userId="31b7a1f2-c2f8-40a5-8098-c9e010941917" providerId="ADAL" clId="{5F8E1F42-969E-43BC-84DB-389AF28FDF63}" dt="2024-02-04T17:04:09.648" v="693" actId="207"/>
        <pc:sldMkLst>
          <pc:docMk/>
          <pc:sldMk cId="0" sldId="256"/>
        </pc:sldMkLst>
        <pc:spChg chg="mod">
          <ac:chgData name="Tal Oved" userId="31b7a1f2-c2f8-40a5-8098-c9e010941917" providerId="ADAL" clId="{5F8E1F42-969E-43BC-84DB-389AF28FDF63}" dt="2024-02-04T17:04:09.648" v="693" actId="207"/>
          <ac:spMkLst>
            <pc:docMk/>
            <pc:sldMk cId="0" sldId="256"/>
            <ac:spMk id="346" creationId="{00000000-0000-0000-0000-000000000000}"/>
          </ac:spMkLst>
        </pc:spChg>
        <pc:spChg chg="mod">
          <ac:chgData name="Tal Oved" userId="31b7a1f2-c2f8-40a5-8098-c9e010941917" providerId="ADAL" clId="{5F8E1F42-969E-43BC-84DB-389AF28FDF63}" dt="2024-02-04T17:04:06.007" v="692" actId="1036"/>
          <ac:spMkLst>
            <pc:docMk/>
            <pc:sldMk cId="0" sldId="256"/>
            <ac:spMk id="347" creationId="{00000000-0000-0000-0000-000000000000}"/>
          </ac:spMkLst>
        </pc:spChg>
      </pc:sldChg>
      <pc:sldChg chg="modSp mod">
        <pc:chgData name="Tal Oved" userId="31b7a1f2-c2f8-40a5-8098-c9e010941917" providerId="ADAL" clId="{5F8E1F42-969E-43BC-84DB-389AF28FDF63}" dt="2024-02-04T17:31:23.489" v="885" actId="2710"/>
        <pc:sldMkLst>
          <pc:docMk/>
          <pc:sldMk cId="0" sldId="258"/>
        </pc:sldMkLst>
        <pc:spChg chg="mod">
          <ac:chgData name="Tal Oved" userId="31b7a1f2-c2f8-40a5-8098-c9e010941917" providerId="ADAL" clId="{5F8E1F42-969E-43BC-84DB-389AF28FDF63}" dt="2024-02-04T17:31:23.489" v="885" actId="2710"/>
          <ac:spMkLst>
            <pc:docMk/>
            <pc:sldMk cId="0" sldId="258"/>
            <ac:spMk id="363" creationId="{00000000-0000-0000-0000-000000000000}"/>
          </ac:spMkLst>
        </pc:spChg>
      </pc:sldChg>
      <pc:sldChg chg="modSp mod">
        <pc:chgData name="Tal Oved" userId="31b7a1f2-c2f8-40a5-8098-c9e010941917" providerId="ADAL" clId="{5F8E1F42-969E-43BC-84DB-389AF28FDF63}" dt="2024-02-04T19:34:36.265" v="1091" actId="1076"/>
        <pc:sldMkLst>
          <pc:docMk/>
          <pc:sldMk cId="0" sldId="259"/>
        </pc:sldMkLst>
        <pc:spChg chg="mod">
          <ac:chgData name="Tal Oved" userId="31b7a1f2-c2f8-40a5-8098-c9e010941917" providerId="ADAL" clId="{5F8E1F42-969E-43BC-84DB-389AF28FDF63}" dt="2024-02-04T19:34:36.265" v="1091" actId="1076"/>
          <ac:spMkLst>
            <pc:docMk/>
            <pc:sldMk cId="0" sldId="259"/>
            <ac:spMk id="27" creationId="{5CABBE5B-3A16-CF70-C017-4B5723DE5D9F}"/>
          </ac:spMkLst>
        </pc:spChg>
      </pc:sldChg>
      <pc:sldChg chg="modSp mod">
        <pc:chgData name="Tal Oved" userId="31b7a1f2-c2f8-40a5-8098-c9e010941917" providerId="ADAL" clId="{5F8E1F42-969E-43BC-84DB-389AF28FDF63}" dt="2024-02-04T16:54:38.865" v="627" actId="20577"/>
        <pc:sldMkLst>
          <pc:docMk/>
          <pc:sldMk cId="0" sldId="261"/>
        </pc:sldMkLst>
        <pc:spChg chg="mod">
          <ac:chgData name="Tal Oved" userId="31b7a1f2-c2f8-40a5-8098-c9e010941917" providerId="ADAL" clId="{5F8E1F42-969E-43BC-84DB-389AF28FDF63}" dt="2024-02-04T16:54:38.865" v="627" actId="20577"/>
          <ac:spMkLst>
            <pc:docMk/>
            <pc:sldMk cId="0" sldId="261"/>
            <ac:spMk id="14" creationId="{881AAB79-54D6-6D22-7AC6-15D9E3273FDE}"/>
          </ac:spMkLst>
        </pc:spChg>
      </pc:sldChg>
      <pc:sldChg chg="addSp modSp mod">
        <pc:chgData name="Tal Oved" userId="31b7a1f2-c2f8-40a5-8098-c9e010941917" providerId="ADAL" clId="{5F8E1F42-969E-43BC-84DB-389AF28FDF63}" dt="2024-02-04T17:35:00.370" v="971" actId="1076"/>
        <pc:sldMkLst>
          <pc:docMk/>
          <pc:sldMk cId="0" sldId="266"/>
        </pc:sldMkLst>
        <pc:spChg chg="add mod">
          <ac:chgData name="Tal Oved" userId="31b7a1f2-c2f8-40a5-8098-c9e010941917" providerId="ADAL" clId="{5F8E1F42-969E-43BC-84DB-389AF28FDF63}" dt="2024-02-04T17:35:00.370" v="971" actId="1076"/>
          <ac:spMkLst>
            <pc:docMk/>
            <pc:sldMk cId="0" sldId="266"/>
            <ac:spMk id="5" creationId="{B35154C0-D6B7-F334-34C0-8DD200B04228}"/>
          </ac:spMkLst>
        </pc:spChg>
        <pc:picChg chg="mod">
          <ac:chgData name="Tal Oved" userId="31b7a1f2-c2f8-40a5-8098-c9e010941917" providerId="ADAL" clId="{5F8E1F42-969E-43BC-84DB-389AF28FDF63}" dt="2024-02-04T17:34:32.206" v="957" actId="1076"/>
          <ac:picMkLst>
            <pc:docMk/>
            <pc:sldMk cId="0" sldId="266"/>
            <ac:picMk id="21" creationId="{6C6B9D5A-42F2-5D3B-E577-AA57237BCCCD}"/>
          </ac:picMkLst>
        </pc:picChg>
        <pc:cxnChg chg="add mod">
          <ac:chgData name="Tal Oved" userId="31b7a1f2-c2f8-40a5-8098-c9e010941917" providerId="ADAL" clId="{5F8E1F42-969E-43BC-84DB-389AF28FDF63}" dt="2024-02-04T17:33:35.162" v="896" actId="14100"/>
          <ac:cxnSpMkLst>
            <pc:docMk/>
            <pc:sldMk cId="0" sldId="266"/>
            <ac:cxnSpMk id="3" creationId="{42A23D0A-196E-0C55-E85C-4608C9758C64}"/>
          </ac:cxnSpMkLst>
        </pc:cxnChg>
      </pc:sldChg>
      <pc:sldChg chg="modSp mod">
        <pc:chgData name="Tal Oved" userId="31b7a1f2-c2f8-40a5-8098-c9e010941917" providerId="ADAL" clId="{5F8E1F42-969E-43BC-84DB-389AF28FDF63}" dt="2024-02-04T17:31:00.351" v="884" actId="2710"/>
        <pc:sldMkLst>
          <pc:docMk/>
          <pc:sldMk cId="0" sldId="267"/>
        </pc:sldMkLst>
        <pc:spChg chg="mod">
          <ac:chgData name="Tal Oved" userId="31b7a1f2-c2f8-40a5-8098-c9e010941917" providerId="ADAL" clId="{5F8E1F42-969E-43BC-84DB-389AF28FDF63}" dt="2024-02-04T17:31:00.351" v="884" actId="2710"/>
          <ac:spMkLst>
            <pc:docMk/>
            <pc:sldMk cId="0" sldId="267"/>
            <ac:spMk id="27" creationId="{CC7A7B71-A9A7-FE5C-96B2-629A281CB102}"/>
          </ac:spMkLst>
        </pc:spChg>
      </pc:sldChg>
      <pc:sldChg chg="addSp modSp mod">
        <pc:chgData name="Tal Oved" userId="31b7a1f2-c2f8-40a5-8098-c9e010941917" providerId="ADAL" clId="{5F8E1F42-969E-43BC-84DB-389AF28FDF63}" dt="2024-02-04T17:36:38.281" v="1024" actId="1076"/>
        <pc:sldMkLst>
          <pc:docMk/>
          <pc:sldMk cId="0" sldId="276"/>
        </pc:sldMkLst>
        <pc:spChg chg="add mod">
          <ac:chgData name="Tal Oved" userId="31b7a1f2-c2f8-40a5-8098-c9e010941917" providerId="ADAL" clId="{5F8E1F42-969E-43BC-84DB-389AF28FDF63}" dt="2024-02-04T17:35:58.731" v="1003" actId="20577"/>
          <ac:spMkLst>
            <pc:docMk/>
            <pc:sldMk cId="0" sldId="276"/>
            <ac:spMk id="6" creationId="{9586547F-E0C1-F829-896B-06FDB9121272}"/>
          </ac:spMkLst>
        </pc:spChg>
        <pc:spChg chg="add mod">
          <ac:chgData name="Tal Oved" userId="31b7a1f2-c2f8-40a5-8098-c9e010941917" providerId="ADAL" clId="{5F8E1F42-969E-43BC-84DB-389AF28FDF63}" dt="2024-02-04T17:36:38.281" v="1024" actId="1076"/>
          <ac:spMkLst>
            <pc:docMk/>
            <pc:sldMk cId="0" sldId="276"/>
            <ac:spMk id="10" creationId="{F00A3D86-283C-633E-75A4-00DD4C972F37}"/>
          </ac:spMkLst>
        </pc:spChg>
        <pc:cxnChg chg="add mod">
          <ac:chgData name="Tal Oved" userId="31b7a1f2-c2f8-40a5-8098-c9e010941917" providerId="ADAL" clId="{5F8E1F42-969E-43BC-84DB-389AF28FDF63}" dt="2024-02-04T17:35:38.094" v="977" actId="14100"/>
          <ac:cxnSpMkLst>
            <pc:docMk/>
            <pc:sldMk cId="0" sldId="276"/>
            <ac:cxnSpMk id="2" creationId="{32B912E4-A0E0-519E-4799-90D91F518BFF}"/>
          </ac:cxnSpMkLst>
        </pc:cxnChg>
        <pc:cxnChg chg="add mod">
          <ac:chgData name="Tal Oved" userId="31b7a1f2-c2f8-40a5-8098-c9e010941917" providerId="ADAL" clId="{5F8E1F42-969E-43BC-84DB-389AF28FDF63}" dt="2024-02-04T17:36:34.363" v="1023" actId="1076"/>
          <ac:cxnSpMkLst>
            <pc:docMk/>
            <pc:sldMk cId="0" sldId="276"/>
            <ac:cxnSpMk id="7" creationId="{25E7F49E-3774-AF1A-2F62-BFB1B05B73E6}"/>
          </ac:cxnSpMkLst>
        </pc:cxnChg>
      </pc:sldChg>
      <pc:sldChg chg="addSp delSp modSp add mod ord">
        <pc:chgData name="Tal Oved" userId="31b7a1f2-c2f8-40a5-8098-c9e010941917" providerId="ADAL" clId="{5F8E1F42-969E-43BC-84DB-389AF28FDF63}" dt="2024-02-04T17:28:58.022" v="861" actId="20577"/>
        <pc:sldMkLst>
          <pc:docMk/>
          <pc:sldMk cId="3981707689" sldId="315"/>
        </pc:sldMkLst>
        <pc:spChg chg="add mod">
          <ac:chgData name="Tal Oved" userId="31b7a1f2-c2f8-40a5-8098-c9e010941917" providerId="ADAL" clId="{5F8E1F42-969E-43BC-84DB-389AF28FDF63}" dt="2024-02-04T16:23:24.375" v="71" actId="2710"/>
          <ac:spMkLst>
            <pc:docMk/>
            <pc:sldMk cId="3981707689" sldId="315"/>
            <ac:spMk id="2" creationId="{976DAA2B-F63E-78E8-FFBD-DDFA2093B45A}"/>
          </ac:spMkLst>
        </pc:spChg>
        <pc:spChg chg="mod">
          <ac:chgData name="Tal Oved" userId="31b7a1f2-c2f8-40a5-8098-c9e010941917" providerId="ADAL" clId="{5F8E1F42-969E-43BC-84DB-389AF28FDF63}" dt="2024-02-04T17:28:58.022" v="861" actId="20577"/>
          <ac:spMkLst>
            <pc:docMk/>
            <pc:sldMk cId="3981707689" sldId="315"/>
            <ac:spMk id="3" creationId="{A0884E88-4E3C-1041-3432-A2B217A2EB0B}"/>
          </ac:spMkLst>
        </pc:spChg>
        <pc:picChg chg="del">
          <ac:chgData name="Tal Oved" userId="31b7a1f2-c2f8-40a5-8098-c9e010941917" providerId="ADAL" clId="{5F8E1F42-969E-43BC-84DB-389AF28FDF63}" dt="2024-02-04T16:20:53.280" v="6" actId="478"/>
          <ac:picMkLst>
            <pc:docMk/>
            <pc:sldMk cId="3981707689" sldId="315"/>
            <ac:picMk id="5" creationId="{D3ACB82B-DA3B-ED7B-6EDD-A5A556B90087}"/>
          </ac:picMkLst>
        </pc:picChg>
        <pc:picChg chg="del">
          <ac:chgData name="Tal Oved" userId="31b7a1f2-c2f8-40a5-8098-c9e010941917" providerId="ADAL" clId="{5F8E1F42-969E-43BC-84DB-389AF28FDF63}" dt="2024-02-04T16:20:55.029" v="7" actId="478"/>
          <ac:picMkLst>
            <pc:docMk/>
            <pc:sldMk cId="3981707689" sldId="315"/>
            <ac:picMk id="7" creationId="{EA097AB6-6B48-2539-AD5B-5984489D75E4}"/>
          </ac:picMkLst>
        </pc:picChg>
      </pc:sldChg>
      <pc:sldChg chg="addSp delSp modSp add mod">
        <pc:chgData name="Tal Oved" userId="31b7a1f2-c2f8-40a5-8098-c9e010941917" providerId="ADAL" clId="{5F8E1F42-969E-43BC-84DB-389AF28FDF63}" dt="2024-02-04T17:23:15.807" v="834" actId="478"/>
        <pc:sldMkLst>
          <pc:docMk/>
          <pc:sldMk cId="3505144877" sldId="316"/>
        </pc:sldMkLst>
        <pc:spChg chg="mod">
          <ac:chgData name="Tal Oved" userId="31b7a1f2-c2f8-40a5-8098-c9e010941917" providerId="ADAL" clId="{5F8E1F42-969E-43BC-84DB-389AF28FDF63}" dt="2024-02-04T16:27:27.126" v="92" actId="20577"/>
          <ac:spMkLst>
            <pc:docMk/>
            <pc:sldMk cId="3505144877" sldId="316"/>
            <ac:spMk id="4" creationId="{327D3868-0B74-88E7-688D-3E2DC374FBD4}"/>
          </ac:spMkLst>
        </pc:spChg>
        <pc:spChg chg="mod">
          <ac:chgData name="Tal Oved" userId="31b7a1f2-c2f8-40a5-8098-c9e010941917" providerId="ADAL" clId="{5F8E1F42-969E-43BC-84DB-389AF28FDF63}" dt="2024-02-04T17:22:28.077" v="832" actId="20577"/>
          <ac:spMkLst>
            <pc:docMk/>
            <pc:sldMk cId="3505144877" sldId="316"/>
            <ac:spMk id="5" creationId="{3B58B6BC-C2A0-B301-8D93-51299416FC9F}"/>
          </ac:spMkLst>
        </pc:spChg>
        <pc:picChg chg="del mod">
          <ac:chgData name="Tal Oved" userId="31b7a1f2-c2f8-40a5-8098-c9e010941917" providerId="ADAL" clId="{5F8E1F42-969E-43BC-84DB-389AF28FDF63}" dt="2024-02-04T16:30:08.792" v="255" actId="478"/>
          <ac:picMkLst>
            <pc:docMk/>
            <pc:sldMk cId="3505144877" sldId="316"/>
            <ac:picMk id="1026" creationId="{2AD6ACEB-92CE-3846-8FD6-8EE9DAE1C709}"/>
          </ac:picMkLst>
        </pc:picChg>
        <pc:picChg chg="add">
          <ac:chgData name="Tal Oved" userId="31b7a1f2-c2f8-40a5-8098-c9e010941917" providerId="ADAL" clId="{5F8E1F42-969E-43BC-84DB-389AF28FDF63}" dt="2024-02-04T16:59:04.925" v="645"/>
          <ac:picMkLst>
            <pc:docMk/>
            <pc:sldMk cId="3505144877" sldId="316"/>
            <ac:picMk id="2050" creationId="{FD862B3E-056D-957A-401D-8F5A6870296D}"/>
          </ac:picMkLst>
        </pc:picChg>
        <pc:picChg chg="add mod">
          <ac:chgData name="Tal Oved" userId="31b7a1f2-c2f8-40a5-8098-c9e010941917" providerId="ADAL" clId="{5F8E1F42-969E-43BC-84DB-389AF28FDF63}" dt="2024-02-04T17:00:26.134" v="659" actId="1076"/>
          <ac:picMkLst>
            <pc:docMk/>
            <pc:sldMk cId="3505144877" sldId="316"/>
            <ac:picMk id="2052" creationId="{4E8124EE-4D06-01D4-39AA-53720CD7C5D3}"/>
          </ac:picMkLst>
        </pc:picChg>
        <pc:picChg chg="add del mod">
          <ac:chgData name="Tal Oved" userId="31b7a1f2-c2f8-40a5-8098-c9e010941917" providerId="ADAL" clId="{5F8E1F42-969E-43BC-84DB-389AF28FDF63}" dt="2024-02-04T17:23:15.807" v="834" actId="478"/>
          <ac:picMkLst>
            <pc:docMk/>
            <pc:sldMk cId="3505144877" sldId="316"/>
            <ac:picMk id="2054" creationId="{79AED538-44DE-28DA-AF05-D8F684CD3761}"/>
          </ac:picMkLst>
        </pc:picChg>
      </pc:sldChg>
      <pc:sldChg chg="addSp delSp modSp add mod">
        <pc:chgData name="Tal Oved" userId="31b7a1f2-c2f8-40a5-8098-c9e010941917" providerId="ADAL" clId="{5F8E1F42-969E-43BC-84DB-389AF28FDF63}" dt="2024-02-04T17:21:59.887" v="825" actId="20577"/>
        <pc:sldMkLst>
          <pc:docMk/>
          <pc:sldMk cId="2923281991" sldId="317"/>
        </pc:sldMkLst>
        <pc:spChg chg="add mod">
          <ac:chgData name="Tal Oved" userId="31b7a1f2-c2f8-40a5-8098-c9e010941917" providerId="ADAL" clId="{5F8E1F42-969E-43BC-84DB-389AF28FDF63}" dt="2024-02-04T16:42:12.185" v="325" actId="113"/>
          <ac:spMkLst>
            <pc:docMk/>
            <pc:sldMk cId="2923281991" sldId="317"/>
            <ac:spMk id="2" creationId="{8AA980E3-080B-6E83-7259-ADFC602068D8}"/>
          </ac:spMkLst>
        </pc:spChg>
        <pc:spChg chg="mod">
          <ac:chgData name="Tal Oved" userId="31b7a1f2-c2f8-40a5-8098-c9e010941917" providerId="ADAL" clId="{5F8E1F42-969E-43BC-84DB-389AF28FDF63}" dt="2024-02-04T16:32:51.647" v="313" actId="20577"/>
          <ac:spMkLst>
            <pc:docMk/>
            <pc:sldMk cId="2923281991" sldId="317"/>
            <ac:spMk id="3" creationId="{BEB45A40-E8EE-621B-8016-90AA818EFBF1}"/>
          </ac:spMkLst>
        </pc:spChg>
        <pc:spChg chg="add mod">
          <ac:chgData name="Tal Oved" userId="31b7a1f2-c2f8-40a5-8098-c9e010941917" providerId="ADAL" clId="{5F8E1F42-969E-43BC-84DB-389AF28FDF63}" dt="2024-02-04T16:46:40.073" v="380" actId="1038"/>
          <ac:spMkLst>
            <pc:docMk/>
            <pc:sldMk cId="2923281991" sldId="317"/>
            <ac:spMk id="4" creationId="{72505D59-418E-EB2D-0BEC-ACBC919CC71A}"/>
          </ac:spMkLst>
        </pc:spChg>
        <pc:spChg chg="add mod">
          <ac:chgData name="Tal Oved" userId="31b7a1f2-c2f8-40a5-8098-c9e010941917" providerId="ADAL" clId="{5F8E1F42-969E-43BC-84DB-389AF28FDF63}" dt="2024-02-04T16:42:48.126" v="331" actId="20577"/>
          <ac:spMkLst>
            <pc:docMk/>
            <pc:sldMk cId="2923281991" sldId="317"/>
            <ac:spMk id="6" creationId="{3C039F8E-E91F-56AD-FA77-F012C6F62DDB}"/>
          </ac:spMkLst>
        </pc:spChg>
        <pc:spChg chg="add mod">
          <ac:chgData name="Tal Oved" userId="31b7a1f2-c2f8-40a5-8098-c9e010941917" providerId="ADAL" clId="{5F8E1F42-969E-43BC-84DB-389AF28FDF63}" dt="2024-02-04T16:46:47.690" v="388" actId="1038"/>
          <ac:spMkLst>
            <pc:docMk/>
            <pc:sldMk cId="2923281991" sldId="317"/>
            <ac:spMk id="8" creationId="{87C14D0C-6C4B-7ACE-2347-D7B9061D6DBA}"/>
          </ac:spMkLst>
        </pc:spChg>
        <pc:spChg chg="add mod">
          <ac:chgData name="Tal Oved" userId="31b7a1f2-c2f8-40a5-8098-c9e010941917" providerId="ADAL" clId="{5F8E1F42-969E-43BC-84DB-389AF28FDF63}" dt="2024-02-04T17:21:59.887" v="825" actId="20577"/>
          <ac:spMkLst>
            <pc:docMk/>
            <pc:sldMk cId="2923281991" sldId="317"/>
            <ac:spMk id="11" creationId="{3058A898-17AB-318E-47BF-A3C8D75D6134}"/>
          </ac:spMkLst>
        </pc:spChg>
        <pc:picChg chg="del">
          <ac:chgData name="Tal Oved" userId="31b7a1f2-c2f8-40a5-8098-c9e010941917" providerId="ADAL" clId="{5F8E1F42-969E-43BC-84DB-389AF28FDF63}" dt="2024-02-04T16:33:05.389" v="314" actId="478"/>
          <ac:picMkLst>
            <pc:docMk/>
            <pc:sldMk cId="2923281991" sldId="317"/>
            <ac:picMk id="5" creationId="{33DC3132-A24E-03CE-3C97-D21FD2474EFE}"/>
          </ac:picMkLst>
        </pc:picChg>
        <pc:picChg chg="del mod">
          <ac:chgData name="Tal Oved" userId="31b7a1f2-c2f8-40a5-8098-c9e010941917" providerId="ADAL" clId="{5F8E1F42-969E-43BC-84DB-389AF28FDF63}" dt="2024-02-04T16:33:28.361" v="317" actId="478"/>
          <ac:picMkLst>
            <pc:docMk/>
            <pc:sldMk cId="2923281991" sldId="317"/>
            <ac:picMk id="7" creationId="{C5EB9F89-A848-F6E2-0CA9-686446296414}"/>
          </ac:picMkLst>
        </pc:picChg>
        <pc:cxnChg chg="add mod">
          <ac:chgData name="Tal Oved" userId="31b7a1f2-c2f8-40a5-8098-c9e010941917" providerId="ADAL" clId="{5F8E1F42-969E-43BC-84DB-389AF28FDF63}" dt="2024-02-04T16:47:03.634" v="391" actId="1036"/>
          <ac:cxnSpMkLst>
            <pc:docMk/>
            <pc:sldMk cId="2923281991" sldId="317"/>
            <ac:cxnSpMk id="10" creationId="{2D160046-6067-67C3-C964-72901EB7D63B}"/>
          </ac:cxnSpMkLst>
        </pc:cxnChg>
      </pc:sldChg>
      <pc:sldChg chg="add del">
        <pc:chgData name="Tal Oved" userId="31b7a1f2-c2f8-40a5-8098-c9e010941917" providerId="ADAL" clId="{5F8E1F42-969E-43BC-84DB-389AF28FDF63}" dt="2024-02-04T16:32:10.457" v="289" actId="47"/>
        <pc:sldMkLst>
          <pc:docMk/>
          <pc:sldMk cId="3590152381" sldId="317"/>
        </pc:sldMkLst>
      </pc:sldChg>
      <pc:sldChg chg="addSp delSp modSp add mod">
        <pc:chgData name="Tal Oved" userId="31b7a1f2-c2f8-40a5-8098-c9e010941917" providerId="ADAL" clId="{5F8E1F42-969E-43BC-84DB-389AF28FDF63}" dt="2024-02-04T16:52:32.228" v="494" actId="207"/>
        <pc:sldMkLst>
          <pc:docMk/>
          <pc:sldMk cId="2576807064" sldId="318"/>
        </pc:sldMkLst>
        <pc:spChg chg="add mod">
          <ac:chgData name="Tal Oved" userId="31b7a1f2-c2f8-40a5-8098-c9e010941917" providerId="ADAL" clId="{5F8E1F42-969E-43BC-84DB-389AF28FDF63}" dt="2024-02-04T16:52:05.114" v="474" actId="1037"/>
          <ac:spMkLst>
            <pc:docMk/>
            <pc:sldMk cId="2576807064" sldId="318"/>
            <ac:spMk id="2" creationId="{F3DFEDAC-F5EC-CBE9-1ED6-77EAFDB63DF2}"/>
          </ac:spMkLst>
        </pc:spChg>
        <pc:spChg chg="add mod">
          <ac:chgData name="Tal Oved" userId="31b7a1f2-c2f8-40a5-8098-c9e010941917" providerId="ADAL" clId="{5F8E1F42-969E-43BC-84DB-389AF28FDF63}" dt="2024-02-04T16:52:32.228" v="494" actId="207"/>
          <ac:spMkLst>
            <pc:docMk/>
            <pc:sldMk cId="2576807064" sldId="318"/>
            <ac:spMk id="3" creationId="{263A8FD6-930E-C6A8-66FC-5AD7145FA256}"/>
          </ac:spMkLst>
        </pc:spChg>
        <pc:picChg chg="del">
          <ac:chgData name="Tal Oved" userId="31b7a1f2-c2f8-40a5-8098-c9e010941917" providerId="ADAL" clId="{5F8E1F42-969E-43BC-84DB-389AF28FDF63}" dt="2024-02-04T16:49:58.331" v="410" actId="478"/>
          <ac:picMkLst>
            <pc:docMk/>
            <pc:sldMk cId="2576807064" sldId="318"/>
            <ac:picMk id="8" creationId="{6F980AED-D02D-3811-DAC2-A092DFE3A6B5}"/>
          </ac:picMkLst>
        </pc:picChg>
      </pc:sldChg>
      <pc:sldChg chg="addSp delSp modSp add mod">
        <pc:chgData name="Tal Oved" userId="31b7a1f2-c2f8-40a5-8098-c9e010941917" providerId="ADAL" clId="{5F8E1F42-969E-43BC-84DB-389AF28FDF63}" dt="2024-02-04T16:57:19.131" v="641" actId="1076"/>
        <pc:sldMkLst>
          <pc:docMk/>
          <pc:sldMk cId="1955612956" sldId="319"/>
        </pc:sldMkLst>
        <pc:spChg chg="add mod">
          <ac:chgData name="Tal Oved" userId="31b7a1f2-c2f8-40a5-8098-c9e010941917" providerId="ADAL" clId="{5F8E1F42-969E-43BC-84DB-389AF28FDF63}" dt="2024-02-04T16:57:02.456" v="636" actId="14100"/>
          <ac:spMkLst>
            <pc:docMk/>
            <pc:sldMk cId="1955612956" sldId="319"/>
            <ac:spMk id="2" creationId="{F8A95506-E259-24B0-1D82-AFDAA56AF41B}"/>
          </ac:spMkLst>
        </pc:spChg>
        <pc:spChg chg="mod">
          <ac:chgData name="Tal Oved" userId="31b7a1f2-c2f8-40a5-8098-c9e010941917" providerId="ADAL" clId="{5F8E1F42-969E-43BC-84DB-389AF28FDF63}" dt="2024-02-04T16:53:02.420" v="521" actId="20577"/>
          <ac:spMkLst>
            <pc:docMk/>
            <pc:sldMk cId="1955612956" sldId="319"/>
            <ac:spMk id="3" creationId="{42E1A13D-AEDD-9B3C-7864-113A812C2051}"/>
          </ac:spMkLst>
        </pc:spChg>
        <pc:picChg chg="del">
          <ac:chgData name="Tal Oved" userId="31b7a1f2-c2f8-40a5-8098-c9e010941917" providerId="ADAL" clId="{5F8E1F42-969E-43BC-84DB-389AF28FDF63}" dt="2024-02-04T16:52:53.453" v="496" actId="478"/>
          <ac:picMkLst>
            <pc:docMk/>
            <pc:sldMk cId="1955612956" sldId="319"/>
            <ac:picMk id="5" creationId="{8ABE0A30-97A5-15B3-3172-652225B53EB3}"/>
          </ac:picMkLst>
        </pc:picChg>
        <pc:picChg chg="del">
          <ac:chgData name="Tal Oved" userId="31b7a1f2-c2f8-40a5-8098-c9e010941917" providerId="ADAL" clId="{5F8E1F42-969E-43BC-84DB-389AF28FDF63}" dt="2024-02-04T16:52:54.757" v="497" actId="478"/>
          <ac:picMkLst>
            <pc:docMk/>
            <pc:sldMk cId="1955612956" sldId="319"/>
            <ac:picMk id="7" creationId="{493D442C-6C39-CAC4-6CF5-617EEE89A58E}"/>
          </ac:picMkLst>
        </pc:picChg>
        <pc:picChg chg="add mod">
          <ac:chgData name="Tal Oved" userId="31b7a1f2-c2f8-40a5-8098-c9e010941917" providerId="ADAL" clId="{5F8E1F42-969E-43BC-84DB-389AF28FDF63}" dt="2024-02-04T16:57:02.456" v="636" actId="14100"/>
          <ac:picMkLst>
            <pc:docMk/>
            <pc:sldMk cId="1955612956" sldId="319"/>
            <ac:picMk id="1026" creationId="{E6C0DFA7-670A-0669-48F8-76A4523A206D}"/>
          </ac:picMkLst>
        </pc:picChg>
        <pc:picChg chg="add mod">
          <ac:chgData name="Tal Oved" userId="31b7a1f2-c2f8-40a5-8098-c9e010941917" providerId="ADAL" clId="{5F8E1F42-969E-43BC-84DB-389AF28FDF63}" dt="2024-02-04T16:57:19.131" v="641" actId="1076"/>
          <ac:picMkLst>
            <pc:docMk/>
            <pc:sldMk cId="1955612956" sldId="319"/>
            <ac:picMk id="1028" creationId="{72BDE485-BFD2-F8BF-BCA9-58A29D98C31F}"/>
          </ac:picMkLst>
        </pc:picChg>
      </pc:sldChg>
      <pc:sldChg chg="modSp add mod">
        <pc:chgData name="Tal Oved" userId="31b7a1f2-c2f8-40a5-8098-c9e010941917" providerId="ADAL" clId="{5F8E1F42-969E-43BC-84DB-389AF28FDF63}" dt="2024-02-04T16:58:08.791" v="644" actId="11"/>
        <pc:sldMkLst>
          <pc:docMk/>
          <pc:sldMk cId="3349375309" sldId="320"/>
        </pc:sldMkLst>
        <pc:spChg chg="mod">
          <ac:chgData name="Tal Oved" userId="31b7a1f2-c2f8-40a5-8098-c9e010941917" providerId="ADAL" clId="{5F8E1F42-969E-43BC-84DB-389AF28FDF63}" dt="2024-02-04T16:58:08.791" v="644" actId="11"/>
          <ac:spMkLst>
            <pc:docMk/>
            <pc:sldMk cId="3349375309" sldId="320"/>
            <ac:spMk id="2" creationId="{2923CE61-94DF-9E38-7751-9CFC5098DE7B}"/>
          </ac:spMkLst>
        </pc:spChg>
      </pc:sldChg>
      <pc:sldChg chg="addSp delSp modSp add mod">
        <pc:chgData name="Tal Oved" userId="31b7a1f2-c2f8-40a5-8098-c9e010941917" providerId="ADAL" clId="{5F8E1F42-969E-43BC-84DB-389AF28FDF63}" dt="2024-02-04T17:22:08.362" v="830" actId="20577"/>
        <pc:sldMkLst>
          <pc:docMk/>
          <pc:sldMk cId="3323573738" sldId="321"/>
        </pc:sldMkLst>
        <pc:spChg chg="add mod">
          <ac:chgData name="Tal Oved" userId="31b7a1f2-c2f8-40a5-8098-c9e010941917" providerId="ADAL" clId="{5F8E1F42-969E-43BC-84DB-389AF28FDF63}" dt="2024-02-04T17:22:08.362" v="830" actId="20577"/>
          <ac:spMkLst>
            <pc:docMk/>
            <pc:sldMk cId="3323573738" sldId="321"/>
            <ac:spMk id="3" creationId="{EC4CE1EC-62A5-01DF-B50B-50D73DFFF435}"/>
          </ac:spMkLst>
        </pc:spChg>
        <pc:spChg chg="mod">
          <ac:chgData name="Tal Oved" userId="31b7a1f2-c2f8-40a5-8098-c9e010941917" providerId="ADAL" clId="{5F8E1F42-969E-43BC-84DB-389AF28FDF63}" dt="2024-02-04T17:12:21.233" v="781" actId="1076"/>
          <ac:spMkLst>
            <pc:docMk/>
            <pc:sldMk cId="3323573738" sldId="321"/>
            <ac:spMk id="20" creationId="{55729806-1E25-0466-E761-5A17E35CBFA2}"/>
          </ac:spMkLst>
        </pc:spChg>
        <pc:grpChg chg="del">
          <ac:chgData name="Tal Oved" userId="31b7a1f2-c2f8-40a5-8098-c9e010941917" providerId="ADAL" clId="{5F8E1F42-969E-43BC-84DB-389AF28FDF63}" dt="2024-02-04T17:12:16.714" v="779" actId="478"/>
          <ac:grpSpMkLst>
            <pc:docMk/>
            <pc:sldMk cId="3323573738" sldId="321"/>
            <ac:grpSpMk id="11" creationId="{AFF406D6-BBE9-AB56-D53F-B702CA34479C}"/>
          </ac:grpSpMkLst>
        </pc:grpChg>
        <pc:grpChg chg="del">
          <ac:chgData name="Tal Oved" userId="31b7a1f2-c2f8-40a5-8098-c9e010941917" providerId="ADAL" clId="{5F8E1F42-969E-43BC-84DB-389AF28FDF63}" dt="2024-02-04T17:12:18.398" v="780" actId="478"/>
          <ac:grpSpMkLst>
            <pc:docMk/>
            <pc:sldMk cId="3323573738" sldId="321"/>
            <ac:grpSpMk id="14" creationId="{9645AFBD-C087-80F9-DB7A-96BF0D066D54}"/>
          </ac:grpSpMkLst>
        </pc:grpChg>
        <pc:picChg chg="add mod">
          <ac:chgData name="Tal Oved" userId="31b7a1f2-c2f8-40a5-8098-c9e010941917" providerId="ADAL" clId="{5F8E1F42-969E-43BC-84DB-389AF28FDF63}" dt="2024-02-04T17:12:49.586" v="786" actId="1076"/>
          <ac:picMkLst>
            <pc:docMk/>
            <pc:sldMk cId="3323573738" sldId="321"/>
            <ac:picMk id="2" creationId="{6CCD9993-D2F1-5334-3DF2-FF85576126F1}"/>
          </ac:picMkLst>
        </pc:picChg>
      </pc:sldChg>
      <pc:sldChg chg="addSp delSp modSp add mod">
        <pc:chgData name="Tal Oved" userId="31b7a1f2-c2f8-40a5-8098-c9e010941917" providerId="ADAL" clId="{5F8E1F42-969E-43BC-84DB-389AF28FDF63}" dt="2024-02-04T17:12:06.083" v="778" actId="1076"/>
        <pc:sldMkLst>
          <pc:docMk/>
          <pc:sldMk cId="1088055303" sldId="322"/>
        </pc:sldMkLst>
        <pc:spChg chg="del">
          <ac:chgData name="Tal Oved" userId="31b7a1f2-c2f8-40a5-8098-c9e010941917" providerId="ADAL" clId="{5F8E1F42-969E-43BC-84DB-389AF28FDF63}" dt="2024-02-04T17:11:17.746" v="768" actId="478"/>
          <ac:spMkLst>
            <pc:docMk/>
            <pc:sldMk cId="1088055303" sldId="322"/>
            <ac:spMk id="2" creationId="{FED4A382-913F-6BC1-0871-A547A583F380}"/>
          </ac:spMkLst>
        </pc:spChg>
        <pc:spChg chg="mod">
          <ac:chgData name="Tal Oved" userId="31b7a1f2-c2f8-40a5-8098-c9e010941917" providerId="ADAL" clId="{5F8E1F42-969E-43BC-84DB-389AF28FDF63}" dt="2024-02-04T17:11:39.519" v="773" actId="1076"/>
          <ac:spMkLst>
            <pc:docMk/>
            <pc:sldMk cId="1088055303" sldId="322"/>
            <ac:spMk id="3" creationId="{72337C10-1EA1-FAAA-48F8-0E88A6B14B97}"/>
          </ac:spMkLst>
        </pc:spChg>
        <pc:picChg chg="add mod">
          <ac:chgData name="Tal Oved" userId="31b7a1f2-c2f8-40a5-8098-c9e010941917" providerId="ADAL" clId="{5F8E1F42-969E-43BC-84DB-389AF28FDF63}" dt="2024-02-04T17:12:06.083" v="778" actId="1076"/>
          <ac:picMkLst>
            <pc:docMk/>
            <pc:sldMk cId="1088055303" sldId="322"/>
            <ac:picMk id="4" creationId="{24749A91-9400-971D-B566-15E82F6CF3CF}"/>
          </ac:picMkLst>
        </pc:picChg>
        <pc:picChg chg="add mod">
          <ac:chgData name="Tal Oved" userId="31b7a1f2-c2f8-40a5-8098-c9e010941917" providerId="ADAL" clId="{5F8E1F42-969E-43BC-84DB-389AF28FDF63}" dt="2024-02-04T17:12:01.889" v="777" actId="1076"/>
          <ac:picMkLst>
            <pc:docMk/>
            <pc:sldMk cId="1088055303" sldId="322"/>
            <ac:picMk id="5" creationId="{0CD06239-C6B2-E940-E208-DFB97BEA015B}"/>
          </ac:picMkLst>
        </pc:picChg>
        <pc:picChg chg="del">
          <ac:chgData name="Tal Oved" userId="31b7a1f2-c2f8-40a5-8098-c9e010941917" providerId="ADAL" clId="{5F8E1F42-969E-43BC-84DB-389AF28FDF63}" dt="2024-02-04T17:11:19.235" v="769" actId="478"/>
          <ac:picMkLst>
            <pc:docMk/>
            <pc:sldMk cId="1088055303" sldId="322"/>
            <ac:picMk id="1028" creationId="{D6C9AA68-48A5-F025-707B-D913A28E739F}"/>
          </ac:picMkLst>
        </pc:picChg>
      </pc:sldChg>
      <pc:sldChg chg="delSp modSp add del mod">
        <pc:chgData name="Tal Oved" userId="31b7a1f2-c2f8-40a5-8098-c9e010941917" providerId="ADAL" clId="{5F8E1F42-969E-43BC-84DB-389AF28FDF63}" dt="2024-02-04T17:15:26.655" v="804" actId="47"/>
        <pc:sldMkLst>
          <pc:docMk/>
          <pc:sldMk cId="4069717240" sldId="323"/>
        </pc:sldMkLst>
        <pc:spChg chg="mod">
          <ac:chgData name="Tal Oved" userId="31b7a1f2-c2f8-40a5-8098-c9e010941917" providerId="ADAL" clId="{5F8E1F42-969E-43BC-84DB-389AF28FDF63}" dt="2024-02-04T17:14:45.543" v="795" actId="20577"/>
          <ac:spMkLst>
            <pc:docMk/>
            <pc:sldMk cId="4069717240" sldId="323"/>
            <ac:spMk id="20" creationId="{79C8917F-8BAD-58F5-4CA4-7F6FAE448167}"/>
          </ac:spMkLst>
        </pc:spChg>
        <pc:picChg chg="del">
          <ac:chgData name="Tal Oved" userId="31b7a1f2-c2f8-40a5-8098-c9e010941917" providerId="ADAL" clId="{5F8E1F42-969E-43BC-84DB-389AF28FDF63}" dt="2024-02-04T17:15:02.973" v="796" actId="478"/>
          <ac:picMkLst>
            <pc:docMk/>
            <pc:sldMk cId="4069717240" sldId="323"/>
            <ac:picMk id="2" creationId="{ED1E706C-E7C5-65AB-7304-FA028CDE5DCC}"/>
          </ac:picMkLst>
        </pc:picChg>
      </pc:sldChg>
      <pc:sldChg chg="modSp add del mod">
        <pc:chgData name="Tal Oved" userId="31b7a1f2-c2f8-40a5-8098-c9e010941917" providerId="ADAL" clId="{5F8E1F42-969E-43BC-84DB-389AF28FDF63}" dt="2024-02-04T17:15:08.090" v="800"/>
        <pc:sldMkLst>
          <pc:docMk/>
          <pc:sldMk cId="436046416" sldId="324"/>
        </pc:sldMkLst>
        <pc:picChg chg="mod">
          <ac:chgData name="Tal Oved" userId="31b7a1f2-c2f8-40a5-8098-c9e010941917" providerId="ADAL" clId="{5F8E1F42-969E-43BC-84DB-389AF28FDF63}" dt="2024-02-04T17:15:07.399" v="799" actId="1076"/>
          <ac:picMkLst>
            <pc:docMk/>
            <pc:sldMk cId="436046416" sldId="324"/>
            <ac:picMk id="2" creationId="{66C640AB-782D-9636-C68F-D6D93A975160}"/>
          </ac:picMkLst>
        </pc:picChg>
      </pc:sldChg>
      <pc:sldChg chg="addSp delSp modSp add mod">
        <pc:chgData name="Tal Oved" userId="31b7a1f2-c2f8-40a5-8098-c9e010941917" providerId="ADAL" clId="{5F8E1F42-969E-43BC-84DB-389AF28FDF63}" dt="2024-02-04T17:37:22.648" v="1078" actId="20577"/>
        <pc:sldMkLst>
          <pc:docMk/>
          <pc:sldMk cId="1569243047" sldId="324"/>
        </pc:sldMkLst>
        <pc:spChg chg="mod">
          <ac:chgData name="Tal Oved" userId="31b7a1f2-c2f8-40a5-8098-c9e010941917" providerId="ADAL" clId="{5F8E1F42-969E-43BC-84DB-389AF28FDF63}" dt="2024-02-04T17:37:22.648" v="1078" actId="20577"/>
          <ac:spMkLst>
            <pc:docMk/>
            <pc:sldMk cId="1569243047" sldId="324"/>
            <ac:spMk id="3" creationId="{162C3C43-3537-3A75-7F82-FD29E76957A5}"/>
          </ac:spMkLst>
        </pc:spChg>
        <pc:spChg chg="mod">
          <ac:chgData name="Tal Oved" userId="31b7a1f2-c2f8-40a5-8098-c9e010941917" providerId="ADAL" clId="{5F8E1F42-969E-43BC-84DB-389AF28FDF63}" dt="2024-02-04T17:15:30.566" v="806" actId="20577"/>
          <ac:spMkLst>
            <pc:docMk/>
            <pc:sldMk cId="1569243047" sldId="324"/>
            <ac:spMk id="20" creationId="{D247E2E7-8514-AAD4-1696-8C20941927C2}"/>
          </ac:spMkLst>
        </pc:spChg>
        <pc:picChg chg="del">
          <ac:chgData name="Tal Oved" userId="31b7a1f2-c2f8-40a5-8098-c9e010941917" providerId="ADAL" clId="{5F8E1F42-969E-43BC-84DB-389AF28FDF63}" dt="2024-02-04T17:15:15.546" v="802" actId="478"/>
          <ac:picMkLst>
            <pc:docMk/>
            <pc:sldMk cId="1569243047" sldId="324"/>
            <ac:picMk id="2" creationId="{A3F038A3-CA8D-FD62-0906-64213DF8E0AE}"/>
          </ac:picMkLst>
        </pc:picChg>
        <pc:picChg chg="add del mod">
          <ac:chgData name="Tal Oved" userId="31b7a1f2-c2f8-40a5-8098-c9e010941917" providerId="ADAL" clId="{5F8E1F42-969E-43BC-84DB-389AF28FDF63}" dt="2024-02-04T17:27:08.995" v="842" actId="478"/>
          <ac:picMkLst>
            <pc:docMk/>
            <pc:sldMk cId="1569243047" sldId="324"/>
            <ac:picMk id="4" creationId="{5A7E08DA-8F2B-688F-4074-59971F6C7141}"/>
          </ac:picMkLst>
        </pc:picChg>
        <pc:picChg chg="add mod">
          <ac:chgData name="Tal Oved" userId="31b7a1f2-c2f8-40a5-8098-c9e010941917" providerId="ADAL" clId="{5F8E1F42-969E-43BC-84DB-389AF28FDF63}" dt="2024-02-04T17:27:11.068" v="844" actId="1076"/>
          <ac:picMkLst>
            <pc:docMk/>
            <pc:sldMk cId="1569243047" sldId="324"/>
            <ac:picMk id="6" creationId="{67F2C525-B903-EBAC-0669-6DA3262E8B7B}"/>
          </ac:picMkLst>
        </pc:picChg>
      </pc:sldChg>
    </pc:docChg>
  </pc:docChgLst>
</pc:chgInfo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4FF269-2863-4C4A-83A2-59E9E4734CAC}" authorId="{A9E32D3A-CCFF-9622-EA34-55026C18C067}" created="2024-01-26T09:06:54.02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363" creationId="{00000000-0000-0000-0000-000000000000}"/>
      <ac:txMk cp="0">
        <ac:context len="177" hash="1419116081"/>
      </ac:txMk>
    </ac:txMkLst>
    <p188:pos x="4574393" y="687123"/>
    <p188:txBody>
      <a:bodyPr/>
      <a:lstStyle/>
      <a:p>
        <a:r>
          <a:rPr lang="en-IL"/>
          <a:t>  - Importance of strategic team assembly
  - Influence on game outcomes and tournament success
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06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1 118 24575,'1'76'0,"3"-30"0,2 15 0,1-32 0,-1 2 0,-2-3 0,-1-3 0,-1-4 0,-1 1 0,0 3 0,-1-1 0,0-1 0,0 2 0,0-8 0,0 2 0,0-8 0,0-2 0,0 0 0,0 2 0,0 0 0,0 1 0,0 1 0,0-1 0,0-1 0,0 0 0,0-3 0,0 2 0,0-1 0,0 1 0,0-34 0,0 7 0,0-27 0,0 20 0,0-3 0,0-1 0,0-4 0,0-2 0,0-2 0,0 3 0,0 4 0,0 1 0,0 3 0,0 2 0,-1 1 0,-1 3 0,-1-1 0,0-2 0,-1 1 0,1 3 0,0 2 0,2 4 0,-1 2 0,1 1 0,-1-3 0,1 3 0,1-4 0,0 4 0,0 0 0,0 0 0,0 0 0,0 0 0,0-4 0,0 3 0,0-4 0,0 4 0,0-1 0,0 2 0,-1 1 0,-1-1 0,19 14 0,-11-3 0,15 12 0,-16-7 0,0 0 0,-1 1 0,2 0 0,0 1 0,-1 0 0,1 0 0,0 1 0,-1 0 0,2 5 0,-3-5 0,1 5 0,-1-4 0,-1 0 0,1 1 0,-1 0 0,0-2 0,1 1 0,-3-2 0,1 0 0,0 0 0,-1 0 0,1 2 0,-1 2 0,2 2 0,-1 1 0,0-1 0,0 0 0,0 0 0,-1 0 0,0-2 0,1-2 0,-1 0 0,0-2 0,0 2 0,-1 0 0,0 0 0,0 1 0,2 1 0,-1 1 0,1 1 0,0-1 0,-1 0 0,2 0 0,1 4 0,0 3 0,2 1 0,-1 1 0,0 0 0,0 0 0,-1-3 0,-1-3 0,0 0 0,-1-2 0,2 0 0,-1 3 0,1-1 0,-1 2 0,1 0 0,-1 1 0,1-1 0,-2-2 0,-1-4 0,-1-3 0,0 1 0,0 0 0,0 0 0,0-1 0,0 0 0,0 1 0,0-1 0,0-1 0,0 1 0,0-1 0,0 0 0,0 2 0,0-4 0,0 2 0,0 3 0,0-4 0,-1 4 0,0-5 0,-1 1 0,-1 5 0,0-3 0,-1 3 0,1-4 0,1-1 0,-2 2 0,1-2 0,-2 0 0,1 1 0,-1-3 0,-2 4 0,3-5 0,-3 4 0,1-2 0,-2 0 0,-1 0 0,2-2 0,0 1 0,-2 2 0,1-2 0,-1 1 0,1-1 0,3-1 0,-4 2 0,2-2 0,-2 1 0,2-1 0,-4 1 0,4-2 0,-2 0 0,1 0 0,2 2 0,-1 0 0,3 2 0,1 1 0,2 0 0,6 1 0,0-4 0,5 1 0,-2-3 0,0 2 0,-1 1 0,0 0 0,-1 0 0,0 1 0,-1-1 0,0 2 0,0 1 0,-1-3 0,0 2 0,0-1 0,0 0 0,0 1 0,1-2 0,0 2 0,1-1 0,-1 1 0,-1-2 0,0 3 0,-1-1 0,1 0 0,-2-1 0,3 1 0,-2-2 0,3 1 0,-1 0 0,2 0 0,-3-1 0,2 2 0,-3-2 0,2 2 0,-1 1 0,0-2 0,1 1 0,-3-2 0,3 2 0,-1 0 0,1-2 0,-1 2 0,1-3 0,1 2 0,0 1 0,-1-3 0,2 3 0,-3-4 0,3 3 0,-2 1 0,0-4 0,2 5 0,-2-5 0,2 4 0,-2-2 0,0 0 0,0 2 0,-1-2 0,0 2 0,1 1 0,-3-4 0,3 4 0,-2-3 0,1 2 0,0 1 0,-2-3 0,1 3 0,-2-1 0,0-1 0,2 2 0,1-2 0,-1 1 0,0 0 0,0 0 0,-1 0 0,1-1 0,-2 1 0,1 1 0,-2-2 0,0 2 0,1-1 0,9-4 0,-3-1 0,6-4 0,-6 5 0,-1-2 0,2 7 0,-1-7 0,2 3 0,0-6 0,0 2 0,0-2 0,1 0 0,-2 0 0,2 0 0,-1 0 0,-1 0 0,3 0 0,-3 0 0,1 0 0,0 2 0,-1-2 0,3 2 0,-3 0 0,-30 2 0,17-1 0,-24 1 0,25-4 0,-1 0 0,-9 0 0,7 0 0,-7 0 0,6 0 0,2 0 0,-6 0 0,4 0 0,-1 0 0,-2 0 0,4 0 0,-4 0 0,2 0 0,-1 0 0,2 0 0,-2 0 0,1 0 0,-1-1 0,3-4 0,0-1 0,1-3 0,1 2 0,0 0 0,-1-4 0,2 3 0,-2-6 0,2 3 0,-1-1 0,0-3 0,0 0 0,1 0 0,1 0 0,-1 1 0,1-3 0,-1-1 0,1-2 0,-1 2 0,0 0 0,-2-15 0,0 7 0,2-7 0,2 10 0,1 1 0,-1-1 0,0-2 0,0 3 0,2 2 0,-1 3 0,-1 3 0,1 1 0,0 4 0,1 0 0,-2-3 0,1 4 0,-1-4 0,2 3 0,0 2 0,-3-5 0,3 4 0,-2-1 0,2-2 0,-1 5 0,0-6 0,-2 4 0,1-1 0,-2-2 0,3 2 0,-3-2 0,2 1 0,0 0 0,-1 1 0,1 0 0,-1 0 0,0-1 0,0-2 0,0-1 0,1 2 0,0 0 0,1 0 0,-2 0 0,1-1 0,1 1 0,-1 0 0,2 0 0,0 0 0,0-1 0,0-1 0,0 2 0,0 2 0,0-2 0,0 3 0,0-4 0,0 4 0,0-2 0,0 0 0,0-1 0,0-1 0,0-3 0,0 0 0,0 0 0,0 1 0,0 1 0,0 0 0,0-2 0,0-1 0,0 2 0,0 0 0,0 3 0,0 2 0,0 0 0,0-2 0,0 3 0,0-4 0,-1 1 0,0 0 0,-1-1 0,1-1 0,0 2 0,0 2 0,0 1 0,-1-1 0,-1 0 0,2-1 0,-1 2 0,1-3 0,-1 3 0,1-2 0,1-1 0,-1 2 0,0-3 0,0 2 0,-1 0 0,2 0 0,-1-1 0,-1 0 0,1 0 0,-1-1 0,2-1 0,-1 0 0,0-2 0,-1 2 0,1 2 0,0 0 0,1 1 0,0 1 0,0 0 0,0 0 0,0-2 0,0 1 0,0 1 0,-1-1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26.2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24575,'25'0'0,"-5"0"0,-13 0 0,-1 0 0,5 0 0,-3 0 0,3 0 0,-3 0 0,1 1 0,0 0 0,0 2 0,0 0 0,-2 0 0,2 1 0,-1-2 0,2 1 0,-2-1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28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30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20.8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24575,'0'25'0,"1"-3"0,1-12 0,0-1 0,2 2 0,0 1 0,-1 1 0,1 0 0,0 0 0,-2-2 0,0-1 0,-1-2 0,0 2 0,1 0 0,-1 0 0,0-1 0,0 1 0,0-2 0,-1 2 0,1-1 0,0 1 0,0-2 0,-1 4 0,0-4 0,0 4 0,0-3 0,0-1 0,0 4 0,0-3 0,0 4 0,0-4 0,0 0 0,0 3 0,0-4 0,0 4 0,0-3 0,0 0 0,0 3 0,0-3 0,0 2 0,0 0 0,0-2 0,0 1 0,0 1 0,0-3 0,0 4 0,0-3 0,0 0 0,0 0 0,0 1 0,0 2 0,0 0 0,0 0 0,0 1 0,0 0 0,0 1 0,0 0 0,0-1 0,0 0 0,0-2 0,0 0 0,0-2 0,1-1 0,4-32 0,-3 18 0,2-25 0,-4 24 0,0-1 0,0-4 0,0 3 0,0-2 0,0 4 0,0-1 0,0-3 0,0 2 0,0 0 0,0 0 0,-1 1 0,-1-3 0,1 2 0,0-1 0,1 1 0,0 1 0,0-3 0,0 3 0,0-2 0,0 2 0,0-3 0,0 2 0,0-2 0,0 2 0,0 0 0,0-1 0,0 1 0,0 1 0,0-4 0,0 5 0,0-5 0,0 4 0,0 0 0,0-3 0,0 5 0,0-5 0,-1 2 0,0 1 0,0-3 0,1 3 0,0-1 0,0-1 0,0 2 0,0-1 0,0 0 0,0 0 0,0-1 0,0 1 0,0 0 0,1 0 0,-1 1 0,3-2 0,10 27 0,-8-13 0,9 20 0,-12-19 0,0 0 0,2 7 0,-1-4 0,1 4 0,-1-4 0,0-1 0,0 3 0,1-2 0,0 0 0,0 0 0,1 0 0,-1-1 0,1 1 0,-1 0 0,-1 0 0,1 1 0,0 0 0,-1-2 0,0 3 0,0-2 0,-1 1 0,1 1 0,-1 0 0,0-3 0,0 3 0,0-2 0,0 1 0,1 1 0,-2-2 0,2 1 0,-1 0 0,-1-1 0,0 2 0,-13-28 0,8 12 0,-10-23 0,12 18 0,-1 0 0,0 0 0,1 1 0,0 1 0,-1 1 0,1-3 0,-1 4 0,0-3 0,0 2 0,-1 0 0,0-1 0,1 1 0,1-1 0,-1-1 0,2 2 0,-2-1 0,1 0 0,0 1 0,-1-2 0,1 0 0,0 2 0,0-2 0,1 3 0,0-4 0,-1 2 0,1 1 0,0-2 0,-3 3 0,3 32 0,-2-14 0,3 26 0,0-27 0,0 3 0,0-2 0,0 0 0,0-2 0,0-1 0,0 6 0,0-2 0,0 2 0,0-3 0,0-2 0,0 1 0,0-1 0,0 1 0,-1-1 0,0 1 0,-1-2 0,1 1 0,-2-33 0,3 15 0,-2-29 0,2 24 0,0-1 0,0 1 0,0 1 0,0 2 0,0 2 0,0 0 0,0-1 0,0 1 0,0-1 0,0 2 0,0 0 0,0-2 0,0 1 0,0 0 0,0-2 0,0 3 0,0-3 0,0 3 0,0-1 0,0 0 0,0-1 0,0 1 0,0 0 0,0 0 0,-1 0 0,-1 1 0,-2-2 0,0 3 0,2 28 0,1-11 0,1 23 0,0-21 0,0 0 0,0-1 0,0 0 0,0 1 0,0 0 0,0 1 0,0 1 0,0 1 0,0 1 0,0 0 0,0 0 0,0-2 0,0 0 0,0-1 0,0 2 0,0 0 0,0-1 0,0 0 0,0 0 0,0 0 0,0-3 0,0-2 0,0 0 0,-1 3 0,0-2 0,0 3 0,0-4 0,0 1 0,-1-1 0,0 3 0,0-4 0,-1 2 0,1 1 0,0-3 0,0 2 0,-1-1 0,1-2 0,0 4 0,1-1 0,0-3 0,0 4 0,0-3 0,1 2 0,0-1 0,-2-1 0,1 2 0,0-2 0,13-1 0,-1-3 0,7-2 0,-7-2 0,-6 0 0,5 0 0,-2 1 0,4-1 0,-4 1 0,1 0 0,-5 9 0,0-4 0,-2 8 0,0-6 0,1-1 0,2 5 0,-2-4 0,1 1 0,-2-1 0,1 2 0,-1-2 0,0 3 0,0-3 0,-1 1 0,-1 3 0,1-2 0,-1 1 0,0-1 0,0-3 0,0 5 0,0-4 0,0 1 0,0 0 0,-2 0 0,1 1 0,-1-2 0,0 1 0,1 0 0,0 0 0,1 1 0,0-3 0,0 4 0,0-2 0,0 0 0,0 0 0,0 1 0,0-1 0,0 0 0,0 2 0,0-4 0,0 5 0,0-3 0,0 0 0,0 2 0,0 0 0,0 2 0,0 0 0,0-3 0,0-3 0,0 3 0,0-1 0,0 1 0,0-1 0,0 0 0,0 0 0,0 1 0,0-1 0,0 0 0,0 3 0,0-5 0,0 4 0,0-2 0,0-1 0,-1 2 0,1-2 0,-1 2 0,0-1 0,0-1 0,-1 1 0,0 0 0,0 0 0,-2 0 0,2-1 0,-2 0 0,-3-1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23.8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24575,'0'23'0,"0"-2"0,0-11 0,0-2 0,0 3 0,0-3 0,0 1 0,0 0 0,0 0 0,0 1 0,0-2 0,1 3 0,0-3 0,-1 1 0,1 0 0,0 0 0,-1 1 0,1-2 0,-1 3 0,0-2 0,1 0 0,0 0 0,1 0 0,-2 1 0,2 0 0,-2-1 0,0-1 0,0 2 0,0-2 0,0 1 0,0 0 0,0 0 0,0 1 0,0-2 0,0 1 0,1 1 0,1-2 0,2 1 0,0-1 0,0 0 0,-1 1 0,-1-1 0,0 1 0,-1 0 0,0 0 0,-1 0 0,0 0 0,0 0 0,0 0 0,0 0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26.2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24575,'25'0'0,"-5"0"0,-13 0 0,-1 0 0,5 0 0,-3 0 0,3 0 0,-3 0 0,1 1 0,0 0 0,0 2 0,0 0 0,-2 0 0,2 1 0,-1-2 0,2 1 0,-2-1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28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30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06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1 118 24575,'1'76'0,"3"-30"0,2 15 0,1-32 0,-1 2 0,-2-3 0,-1-3 0,-1-4 0,-1 1 0,0 3 0,-1-1 0,0-1 0,0 2 0,0-8 0,0 2 0,0-8 0,0-2 0,0 0 0,0 2 0,0 0 0,0 1 0,0 1 0,0-1 0,0-1 0,0 0 0,0-3 0,0 2 0,0-1 0,0 1 0,0-34 0,0 7 0,0-27 0,0 20 0,0-3 0,0-1 0,0-4 0,0-2 0,0-2 0,0 3 0,0 4 0,0 1 0,0 3 0,0 2 0,-1 1 0,-1 3 0,-1-1 0,0-2 0,-1 1 0,1 3 0,0 2 0,2 4 0,-1 2 0,1 1 0,-1-3 0,1 3 0,1-4 0,0 4 0,0 0 0,0 0 0,0 0 0,0 0 0,0-4 0,0 3 0,0-4 0,0 4 0,0-1 0,0 2 0,-1 1 0,-1-1 0,19 14 0,-11-3 0,15 12 0,-16-7 0,0 0 0,-1 1 0,2 0 0,0 1 0,-1 0 0,1 0 0,0 1 0,-1 0 0,2 5 0,-3-5 0,1 5 0,-1-4 0,-1 0 0,1 1 0,-1 0 0,0-2 0,1 1 0,-3-2 0,1 0 0,0 0 0,-1 0 0,1 2 0,-1 2 0,2 2 0,-1 1 0,0-1 0,0 0 0,0 0 0,-1 0 0,0-2 0,1-2 0,-1 0 0,0-2 0,0 2 0,-1 0 0,0 0 0,0 1 0,2 1 0,-1 1 0,1 1 0,0-1 0,-1 0 0,2 0 0,1 4 0,0 3 0,2 1 0,-1 1 0,0 0 0,0 0 0,-1-3 0,-1-3 0,0 0 0,-1-2 0,2 0 0,-1 3 0,1-1 0,-1 2 0,1 0 0,-1 1 0,1-1 0,-2-2 0,-1-4 0,-1-3 0,0 1 0,0 0 0,0 0 0,0-1 0,0 0 0,0 1 0,0-1 0,0-1 0,0 1 0,0-1 0,0 0 0,0 2 0,0-4 0,0 2 0,0 3 0,0-4 0,-1 4 0,0-5 0,-1 1 0,-1 5 0,0-3 0,-1 3 0,1-4 0,1-1 0,-2 2 0,1-2 0,-2 0 0,1 1 0,-1-3 0,-2 4 0,3-5 0,-3 4 0,1-2 0,-2 0 0,-1 0 0,2-2 0,0 1 0,-2 2 0,1-2 0,-1 1 0,1-1 0,3-1 0,-4 2 0,2-2 0,-2 1 0,2-1 0,-4 1 0,4-2 0,-2 0 0,1 0 0,2 2 0,-1 0 0,3 2 0,1 1 0,2 0 0,6 1 0,0-4 0,5 1 0,-2-3 0,0 2 0,-1 1 0,0 0 0,-1 0 0,0 1 0,-1-1 0,0 2 0,0 1 0,-1-3 0,0 2 0,0-1 0,0 0 0,0 1 0,1-2 0,0 2 0,1-1 0,-1 1 0,-1-2 0,0 3 0,-1-1 0,1 0 0,-2-1 0,3 1 0,-2-2 0,3 1 0,-1 0 0,2 0 0,-3-1 0,2 2 0,-3-2 0,2 2 0,-1 1 0,0-2 0,1 1 0,-3-2 0,3 2 0,-1 0 0,1-2 0,-1 2 0,1-3 0,1 2 0,0 1 0,-1-3 0,2 3 0,-3-4 0,3 3 0,-2 1 0,0-4 0,2 5 0,-2-5 0,2 4 0,-2-2 0,0 0 0,0 2 0,-1-2 0,0 2 0,1 1 0,-3-4 0,3 4 0,-2-3 0,1 2 0,0 1 0,-2-3 0,1 3 0,-2-1 0,0-1 0,2 2 0,1-2 0,-1 1 0,0 0 0,0 0 0,-1 0 0,1-1 0,-2 1 0,1 1 0,-2-2 0,0 2 0,1-1 0,9-4 0,-3-1 0,6-4 0,-6 5 0,-1-2 0,2 7 0,-1-7 0,2 3 0,0-6 0,0 2 0,0-2 0,1 0 0,-2 0 0,2 0 0,-1 0 0,-1 0 0,3 0 0,-3 0 0,1 0 0,0 2 0,-1-2 0,3 2 0,-3 0 0,-30 2 0,17-1 0,-24 1 0,25-4 0,-1 0 0,-9 0 0,7 0 0,-7 0 0,6 0 0,2 0 0,-6 0 0,4 0 0,-1 0 0,-2 0 0,4 0 0,-4 0 0,2 0 0,-1 0 0,2 0 0,-2 0 0,1 0 0,-1-1 0,3-4 0,0-1 0,1-3 0,1 2 0,0 0 0,-1-4 0,2 3 0,-2-6 0,2 3 0,-1-1 0,0-3 0,0 0 0,1 0 0,1 0 0,-1 1 0,1-3 0,-1-1 0,1-2 0,-1 2 0,0 0 0,-2-15 0,0 7 0,2-7 0,2 10 0,1 1 0,-1-1 0,0-2 0,0 3 0,2 2 0,-1 3 0,-1 3 0,1 1 0,0 4 0,1 0 0,-2-3 0,1 4 0,-1-4 0,2 3 0,0 2 0,-3-5 0,3 4 0,-2-1 0,2-2 0,-1 5 0,0-6 0,-2 4 0,1-1 0,-2-2 0,3 2 0,-3-2 0,2 1 0,0 0 0,-1 1 0,1 0 0,-1 0 0,0-1 0,0-2 0,0-1 0,1 2 0,0 0 0,1 0 0,-2 0 0,1-1 0,1 1 0,-1 0 0,2 0 0,0 0 0,0-1 0,0-1 0,0 2 0,0 2 0,0-2 0,0 3 0,0-4 0,0 4 0,0-2 0,0 0 0,0-1 0,0-1 0,0-3 0,0 0 0,0 0 0,0 1 0,0 1 0,0 0 0,0-2 0,0-1 0,0 2 0,0 0 0,0 3 0,0 2 0,0 0 0,0-2 0,0 3 0,0-4 0,-1 1 0,0 0 0,-1-1 0,1-1 0,0 2 0,0 2 0,0 1 0,-1-1 0,-1 0 0,2-1 0,-1 2 0,1-3 0,-1 3 0,1-2 0,1-1 0,-1 2 0,0-3 0,0 2 0,-1 0 0,2 0 0,-1-1 0,-1 0 0,1 0 0,-1-1 0,2-1 0,-1 0 0,0-2 0,-1 2 0,1 2 0,0 0 0,1 1 0,0 1 0,0 0 0,0 0 0,0-2 0,0 1 0,0 1 0,-1-1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20.8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24575,'0'25'0,"1"-3"0,1-12 0,0-1 0,2 2 0,0 1 0,-1 1 0,1 0 0,0 0 0,-2-2 0,0-1 0,-1-2 0,0 2 0,1 0 0,-1 0 0,0-1 0,0 1 0,0-2 0,-1 2 0,1-1 0,0 1 0,0-2 0,-1 4 0,0-4 0,0 4 0,0-3 0,0-1 0,0 4 0,0-3 0,0 4 0,0-4 0,0 0 0,0 3 0,0-4 0,0 4 0,0-3 0,0 0 0,0 3 0,0-3 0,0 2 0,0 0 0,0-2 0,0 1 0,0 1 0,0-3 0,0 4 0,0-3 0,0 0 0,0 0 0,0 1 0,0 2 0,0 0 0,0 0 0,0 1 0,0 0 0,0 1 0,0 0 0,0-1 0,0 0 0,0-2 0,0 0 0,0-2 0,1-1 0,4-32 0,-3 18 0,2-25 0,-4 24 0,0-1 0,0-4 0,0 3 0,0-2 0,0 4 0,0-1 0,0-3 0,0 2 0,0 0 0,0 0 0,-1 1 0,-1-3 0,1 2 0,0-1 0,1 1 0,0 1 0,0-3 0,0 3 0,0-2 0,0 2 0,0-3 0,0 2 0,0-2 0,0 2 0,0 0 0,0-1 0,0 1 0,0 1 0,0-4 0,0 5 0,0-5 0,0 4 0,0 0 0,0-3 0,0 5 0,0-5 0,-1 2 0,0 1 0,0-3 0,1 3 0,0-1 0,0-1 0,0 2 0,0-1 0,0 0 0,0 0 0,0-1 0,0 1 0,0 0 0,1 0 0,-1 1 0,3-2 0,10 27 0,-8-13 0,9 20 0,-12-19 0,0 0 0,2 7 0,-1-4 0,1 4 0,-1-4 0,0-1 0,0 3 0,1-2 0,0 0 0,0 0 0,1 0 0,-1-1 0,1 1 0,-1 0 0,-1 0 0,1 1 0,0 0 0,-1-2 0,0 3 0,0-2 0,-1 1 0,1 1 0,-1 0 0,0-3 0,0 3 0,0-2 0,0 1 0,1 1 0,-2-2 0,2 1 0,-1 0 0,-1-1 0,0 2 0,-13-28 0,8 12 0,-10-23 0,12 18 0,-1 0 0,0 0 0,1 1 0,0 1 0,-1 1 0,1-3 0,-1 4 0,0-3 0,0 2 0,-1 0 0,0-1 0,1 1 0,1-1 0,-1-1 0,2 2 0,-2-1 0,1 0 0,0 1 0,-1-2 0,1 0 0,0 2 0,0-2 0,1 3 0,0-4 0,-1 2 0,1 1 0,0-2 0,-3 3 0,3 32 0,-2-14 0,3 26 0,0-27 0,0 3 0,0-2 0,0 0 0,0-2 0,0-1 0,0 6 0,0-2 0,0 2 0,0-3 0,0-2 0,0 1 0,0-1 0,0 1 0,-1-1 0,0 1 0,-1-2 0,1 1 0,-2-33 0,3 15 0,-2-29 0,2 24 0,0-1 0,0 1 0,0 1 0,0 2 0,0 2 0,0 0 0,0-1 0,0 1 0,0-1 0,0 2 0,0 0 0,0-2 0,0 1 0,0 0 0,0-2 0,0 3 0,0-3 0,0 3 0,0-1 0,0 0 0,0-1 0,0 1 0,0 0 0,0 0 0,-1 0 0,-1 1 0,-2-2 0,0 3 0,2 28 0,1-11 0,1 23 0,0-21 0,0 0 0,0-1 0,0 0 0,0 1 0,0 0 0,0 1 0,0 1 0,0 1 0,0 1 0,0 0 0,0 0 0,0-2 0,0 0 0,0-1 0,0 2 0,0 0 0,0-1 0,0 0 0,0 0 0,0 0 0,0-3 0,0-2 0,0 0 0,-1 3 0,0-2 0,0 3 0,0-4 0,0 1 0,-1-1 0,0 3 0,0-4 0,-1 2 0,1 1 0,0-3 0,0 2 0,-1-1 0,1-2 0,0 4 0,1-1 0,0-3 0,0 4 0,0-3 0,1 2 0,0-1 0,-2-1 0,1 2 0,0-2 0,13-1 0,-1-3 0,7-2 0,-7-2 0,-6 0 0,5 0 0,-2 1 0,4-1 0,-4 1 0,1 0 0,-5 9 0,0-4 0,-2 8 0,0-6 0,1-1 0,2 5 0,-2-4 0,1 1 0,-2-1 0,1 2 0,-1-2 0,0 3 0,0-3 0,-1 1 0,-1 3 0,1-2 0,-1 1 0,0-1 0,0-3 0,0 5 0,0-4 0,0 1 0,0 0 0,-2 0 0,1 1 0,-1-2 0,0 1 0,1 0 0,0 0 0,1 1 0,0-3 0,0 4 0,0-2 0,0 0 0,0 0 0,0 1 0,0-1 0,0 0 0,0 2 0,0-4 0,0 5 0,0-3 0,0 0 0,0 2 0,0 0 0,0 2 0,0 0 0,0-3 0,0-3 0,0 3 0,0-1 0,0 1 0,0-1 0,0 0 0,0 0 0,0 1 0,0-1 0,0 0 0,0 3 0,0-5 0,0 4 0,0-2 0,0-1 0,-1 2 0,1-2 0,-1 2 0,0-1 0,0-1 0,-1 1 0,0 0 0,0 0 0,-2 0 0,2-1 0,-2 0 0,-3-1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6T09:15:23.8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24575,'0'23'0,"0"-2"0,0-11 0,0-2 0,0 3 0,0-3 0,0 1 0,0 0 0,0 0 0,0 1 0,0-2 0,1 3 0,0-3 0,-1 1 0,1 0 0,0 0 0,-1 1 0,1-2 0,-1 3 0,0-2 0,1 0 0,0 0 0,1 0 0,-2 1 0,2 0 0,-2-1 0,0-1 0,0 2 0,0-2 0,0 1 0,0 0 0,0 0 0,0 1 0,0-2 0,0 1 0,1 1 0,1-2 0,2 1 0,0-1 0,0 0 0,-1 1 0,-1-1 0,0 1 0,-1 0 0,0 0 0,-1 0 0,0 0 0,0 0 0,0 0 0,0 0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73caace6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73caace6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7d03485c9_2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7d03485c9_2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C5EB289F-D5CF-C557-672A-481B3EE2D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2a7caf94b_1_1728:notes">
            <a:extLst>
              <a:ext uri="{FF2B5EF4-FFF2-40B4-BE49-F238E27FC236}">
                <a16:creationId xmlns:a16="http://schemas.microsoft.com/office/drawing/2014/main" id="{104C2129-7D92-1C7B-6F2B-C4827E998E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2a7caf94b_1_1728:notes">
            <a:extLst>
              <a:ext uri="{FF2B5EF4-FFF2-40B4-BE49-F238E27FC236}">
                <a16:creationId xmlns:a16="http://schemas.microsoft.com/office/drawing/2014/main" id="{240F97EF-D658-AAB0-6DCA-649C146CE5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385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fd1903f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8fd1903f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5CEED155-6A38-F6BC-7CB0-32CA9C0F3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7d03485c9_2_960:notes">
            <a:extLst>
              <a:ext uri="{FF2B5EF4-FFF2-40B4-BE49-F238E27FC236}">
                <a16:creationId xmlns:a16="http://schemas.microsoft.com/office/drawing/2014/main" id="{7BA26E8B-9058-7BAF-4ABE-94E474564C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7d03485c9_2_960:notes">
            <a:extLst>
              <a:ext uri="{FF2B5EF4-FFF2-40B4-BE49-F238E27FC236}">
                <a16:creationId xmlns:a16="http://schemas.microsoft.com/office/drawing/2014/main" id="{1D12CBB4-568F-25B7-410A-8DF509368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683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9D583952-2671-B9FD-C9C0-AEF6EC4B6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7d03485c9_2_960:notes">
            <a:extLst>
              <a:ext uri="{FF2B5EF4-FFF2-40B4-BE49-F238E27FC236}">
                <a16:creationId xmlns:a16="http://schemas.microsoft.com/office/drawing/2014/main" id="{DED7F2E2-D4CE-8A1A-F2FD-19AA1AAF7B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57d03485c9_2_960:notes">
            <a:extLst>
              <a:ext uri="{FF2B5EF4-FFF2-40B4-BE49-F238E27FC236}">
                <a16:creationId xmlns:a16="http://schemas.microsoft.com/office/drawing/2014/main" id="{046608B6-7EA5-44D1-4377-D118A6BF3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835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F87AA6B6-71A2-AB49-5628-CB86A119C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2a7caf94b_1_1728:notes">
            <a:extLst>
              <a:ext uri="{FF2B5EF4-FFF2-40B4-BE49-F238E27FC236}">
                <a16:creationId xmlns:a16="http://schemas.microsoft.com/office/drawing/2014/main" id="{EB2070AA-D248-6216-DEEE-F7CDD15FC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2a7caf94b_1_1728:notes">
            <a:extLst>
              <a:ext uri="{FF2B5EF4-FFF2-40B4-BE49-F238E27FC236}">
                <a16:creationId xmlns:a16="http://schemas.microsoft.com/office/drawing/2014/main" id="{B09E8AF7-C08A-27DC-B0C6-D80A1A802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02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9D52A95C-54CF-AC53-4314-54A777A37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2a7caf94b_1_1728:notes">
            <a:extLst>
              <a:ext uri="{FF2B5EF4-FFF2-40B4-BE49-F238E27FC236}">
                <a16:creationId xmlns:a16="http://schemas.microsoft.com/office/drawing/2014/main" id="{531A6D28-8753-7297-8823-72D0D7BF4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2a7caf94b_1_1728:notes">
            <a:extLst>
              <a:ext uri="{FF2B5EF4-FFF2-40B4-BE49-F238E27FC236}">
                <a16:creationId xmlns:a16="http://schemas.microsoft.com/office/drawing/2014/main" id="{4FCA1D16-3F7C-6C16-7DBF-B4276771B1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3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52a7caf94b_1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52a7caf94b_1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C292858A-AECC-7993-AB98-6FD44C7B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52a7caf94b_1_1344:notes">
            <a:extLst>
              <a:ext uri="{FF2B5EF4-FFF2-40B4-BE49-F238E27FC236}">
                <a16:creationId xmlns:a16="http://schemas.microsoft.com/office/drawing/2014/main" id="{0FA59D9B-CDC9-A9C8-9DCC-C1FEBBEFF0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52a7caf94b_1_1344:notes">
            <a:extLst>
              <a:ext uri="{FF2B5EF4-FFF2-40B4-BE49-F238E27FC236}">
                <a16:creationId xmlns:a16="http://schemas.microsoft.com/office/drawing/2014/main" id="{73E718D7-A4A4-1EB9-9F12-8BCC5930C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68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73caace69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73caace69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650DFF49-C3B9-1E0E-95C5-2D5F50415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908:notes">
            <a:extLst>
              <a:ext uri="{FF2B5EF4-FFF2-40B4-BE49-F238E27FC236}">
                <a16:creationId xmlns:a16="http://schemas.microsoft.com/office/drawing/2014/main" id="{05CD3B08-CB71-C558-C13A-E610F2B7C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908:notes">
            <a:extLst>
              <a:ext uri="{FF2B5EF4-FFF2-40B4-BE49-F238E27FC236}">
                <a16:creationId xmlns:a16="http://schemas.microsoft.com/office/drawing/2014/main" id="{CFF31210-CB5A-1634-CE24-7DD7E0259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870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95139A03-9669-0C4C-82A1-D932D0BEB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52a7caf94b_1_1344:notes">
            <a:extLst>
              <a:ext uri="{FF2B5EF4-FFF2-40B4-BE49-F238E27FC236}">
                <a16:creationId xmlns:a16="http://schemas.microsoft.com/office/drawing/2014/main" id="{4818AEF8-79CA-17A4-7183-A2DBFAFD5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52a7caf94b_1_1344:notes">
            <a:extLst>
              <a:ext uri="{FF2B5EF4-FFF2-40B4-BE49-F238E27FC236}">
                <a16:creationId xmlns:a16="http://schemas.microsoft.com/office/drawing/2014/main" id="{A93512DA-EAFD-606F-E404-A43FA7D0C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130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5b87cefe7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e5b87cefe7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1BF03C2C-802D-52C9-EECC-A5BD5D3AF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2a7caf94b_1_1728:notes">
            <a:extLst>
              <a:ext uri="{FF2B5EF4-FFF2-40B4-BE49-F238E27FC236}">
                <a16:creationId xmlns:a16="http://schemas.microsoft.com/office/drawing/2014/main" id="{D32F69F9-411A-BAAD-181D-4305962144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2a7caf94b_1_1728:notes">
            <a:extLst>
              <a:ext uri="{FF2B5EF4-FFF2-40B4-BE49-F238E27FC236}">
                <a16:creationId xmlns:a16="http://schemas.microsoft.com/office/drawing/2014/main" id="{03784FBA-8CDC-E549-823D-A23F643289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464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03062B4B-7B82-926C-1949-83048900F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908:notes">
            <a:extLst>
              <a:ext uri="{FF2B5EF4-FFF2-40B4-BE49-F238E27FC236}">
                <a16:creationId xmlns:a16="http://schemas.microsoft.com/office/drawing/2014/main" id="{22595C18-0A96-C6A4-A51E-C098B2D65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908:notes">
            <a:extLst>
              <a:ext uri="{FF2B5EF4-FFF2-40B4-BE49-F238E27FC236}">
                <a16:creationId xmlns:a16="http://schemas.microsoft.com/office/drawing/2014/main" id="{36FE5409-920E-ADD4-706B-9C83301862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991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52a7caf94b_1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52a7caf94b_1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>
          <a:extLst>
            <a:ext uri="{FF2B5EF4-FFF2-40B4-BE49-F238E27FC236}">
              <a16:creationId xmlns:a16="http://schemas.microsoft.com/office/drawing/2014/main" id="{ED5E2E47-B9DB-6672-6406-AC3ED7C60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908:notes">
            <a:extLst>
              <a:ext uri="{FF2B5EF4-FFF2-40B4-BE49-F238E27FC236}">
                <a16:creationId xmlns:a16="http://schemas.microsoft.com/office/drawing/2014/main" id="{B4275E71-ACBE-5CA5-05AD-9E5D51CBA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908:notes">
            <a:extLst>
              <a:ext uri="{FF2B5EF4-FFF2-40B4-BE49-F238E27FC236}">
                <a16:creationId xmlns:a16="http://schemas.microsoft.com/office/drawing/2014/main" id="{D096007E-4CA7-9278-74DF-D419E453E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185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>
          <a:extLst>
            <a:ext uri="{FF2B5EF4-FFF2-40B4-BE49-F238E27FC236}">
              <a16:creationId xmlns:a16="http://schemas.microsoft.com/office/drawing/2014/main" id="{FBD42201-4267-416E-5CC6-CF475DB79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52a7caf94b_1_1344:notes">
            <a:extLst>
              <a:ext uri="{FF2B5EF4-FFF2-40B4-BE49-F238E27FC236}">
                <a16:creationId xmlns:a16="http://schemas.microsoft.com/office/drawing/2014/main" id="{19B8E57F-6062-F015-7191-A711ADF8F9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52a7caf94b_1_1344:notes">
            <a:extLst>
              <a:ext uri="{FF2B5EF4-FFF2-40B4-BE49-F238E27FC236}">
                <a16:creationId xmlns:a16="http://schemas.microsoft.com/office/drawing/2014/main" id="{B4F386D9-8A88-9315-DA6B-908E272B60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65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A0FF8424-4873-6FBC-4B0D-3A6FCEC1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2a7caf94b_1_1728:notes">
            <a:extLst>
              <a:ext uri="{FF2B5EF4-FFF2-40B4-BE49-F238E27FC236}">
                <a16:creationId xmlns:a16="http://schemas.microsoft.com/office/drawing/2014/main" id="{8D532CE4-5B55-DB24-780B-85DF01238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2a7caf94b_1_1728:notes">
            <a:extLst>
              <a:ext uri="{FF2B5EF4-FFF2-40B4-BE49-F238E27FC236}">
                <a16:creationId xmlns:a16="http://schemas.microsoft.com/office/drawing/2014/main" id="{2BCDA518-371F-F29A-37CC-AA4F93087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62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>
          <a:extLst>
            <a:ext uri="{FF2B5EF4-FFF2-40B4-BE49-F238E27FC236}">
              <a16:creationId xmlns:a16="http://schemas.microsoft.com/office/drawing/2014/main" id="{A7EBDEB3-0188-F238-40A6-229D2CE0D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73caace69_1_30:notes">
            <a:extLst>
              <a:ext uri="{FF2B5EF4-FFF2-40B4-BE49-F238E27FC236}">
                <a16:creationId xmlns:a16="http://schemas.microsoft.com/office/drawing/2014/main" id="{B45EF21D-A653-4331-C0C2-845352FF46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73caace69_1_30:notes">
            <a:extLst>
              <a:ext uri="{FF2B5EF4-FFF2-40B4-BE49-F238E27FC236}">
                <a16:creationId xmlns:a16="http://schemas.microsoft.com/office/drawing/2014/main" id="{D0F4F5BD-B72C-0C0D-3307-582E1DBA18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07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>
          <a:extLst>
            <a:ext uri="{FF2B5EF4-FFF2-40B4-BE49-F238E27FC236}">
              <a16:creationId xmlns:a16="http://schemas.microsoft.com/office/drawing/2014/main" id="{62246B94-7CBB-3970-A120-AE2ED57DE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2a7caf94b_1_1728:notes">
            <a:extLst>
              <a:ext uri="{FF2B5EF4-FFF2-40B4-BE49-F238E27FC236}">
                <a16:creationId xmlns:a16="http://schemas.microsoft.com/office/drawing/2014/main" id="{F95052FD-D35E-D3F3-102C-7E30A3A44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2a7caf94b_1_1728:notes">
            <a:extLst>
              <a:ext uri="{FF2B5EF4-FFF2-40B4-BE49-F238E27FC236}">
                <a16:creationId xmlns:a16="http://schemas.microsoft.com/office/drawing/2014/main" id="{386C2ED4-6243-76F4-1035-8E124D3252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9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2a7caf94b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2a7caf94b_1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161">
            <a:off x="1364100" y="1780051"/>
            <a:ext cx="6415800" cy="119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64100" y="2928300"/>
            <a:ext cx="6415800" cy="43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9033220">
            <a:off x="-2795098" y="-812201"/>
            <a:ext cx="7511936" cy="3120419"/>
          </a:xfrm>
          <a:custGeom>
            <a:avLst/>
            <a:gdLst/>
            <a:ahLst/>
            <a:cxnLst/>
            <a:rect l="l" t="t" r="r" b="b"/>
            <a:pathLst>
              <a:path w="19438" h="11372" extrusionOk="0">
                <a:moveTo>
                  <a:pt x="4980" y="3012"/>
                </a:moveTo>
                <a:cubicBezTo>
                  <a:pt x="6215" y="4487"/>
                  <a:pt x="7670" y="6937"/>
                  <a:pt x="9207" y="6361"/>
                </a:cubicBezTo>
                <a:cubicBezTo>
                  <a:pt x="10744" y="5785"/>
                  <a:pt x="10310" y="3317"/>
                  <a:pt x="12185" y="2712"/>
                </a:cubicBezTo>
                <a:cubicBezTo>
                  <a:pt x="13774" y="2200"/>
                  <a:pt x="15571" y="3469"/>
                  <a:pt x="16172" y="1477"/>
                </a:cubicBezTo>
                <a:cubicBezTo>
                  <a:pt x="16771" y="-515"/>
                  <a:pt x="19663" y="-830"/>
                  <a:pt x="19424" y="2669"/>
                </a:cubicBezTo>
                <a:cubicBezTo>
                  <a:pt x="19185" y="6169"/>
                  <a:pt x="18356" y="9881"/>
                  <a:pt x="12947" y="10941"/>
                </a:cubicBezTo>
                <a:cubicBezTo>
                  <a:pt x="7538" y="12002"/>
                  <a:pt x="958" y="11281"/>
                  <a:pt x="118" y="6745"/>
                </a:cubicBezTo>
                <a:cubicBezTo>
                  <a:pt x="-723" y="2208"/>
                  <a:pt x="3132" y="805"/>
                  <a:pt x="4980" y="3012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C5D2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rot="9033220">
            <a:off x="-2596948" y="-685626"/>
            <a:ext cx="7511936" cy="3120419"/>
          </a:xfrm>
          <a:custGeom>
            <a:avLst/>
            <a:gdLst/>
            <a:ahLst/>
            <a:cxnLst/>
            <a:rect l="l" t="t" r="r" b="b"/>
            <a:pathLst>
              <a:path w="19438" h="11372" extrusionOk="0">
                <a:moveTo>
                  <a:pt x="4980" y="3012"/>
                </a:moveTo>
                <a:cubicBezTo>
                  <a:pt x="6215" y="4487"/>
                  <a:pt x="7670" y="6937"/>
                  <a:pt x="9207" y="6361"/>
                </a:cubicBezTo>
                <a:cubicBezTo>
                  <a:pt x="10744" y="5785"/>
                  <a:pt x="10310" y="3317"/>
                  <a:pt x="12185" y="2712"/>
                </a:cubicBezTo>
                <a:cubicBezTo>
                  <a:pt x="13774" y="2200"/>
                  <a:pt x="15571" y="3469"/>
                  <a:pt x="16172" y="1477"/>
                </a:cubicBezTo>
                <a:cubicBezTo>
                  <a:pt x="16771" y="-515"/>
                  <a:pt x="19663" y="-830"/>
                  <a:pt x="19424" y="2669"/>
                </a:cubicBezTo>
                <a:cubicBezTo>
                  <a:pt x="19185" y="6169"/>
                  <a:pt x="18356" y="9881"/>
                  <a:pt x="12947" y="10941"/>
                </a:cubicBezTo>
                <a:cubicBezTo>
                  <a:pt x="7538" y="12002"/>
                  <a:pt x="958" y="11281"/>
                  <a:pt x="118" y="6745"/>
                </a:cubicBezTo>
                <a:cubicBezTo>
                  <a:pt x="-723" y="2208"/>
                  <a:pt x="3132" y="805"/>
                  <a:pt x="4980" y="301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3616723" y="1276238"/>
            <a:ext cx="8273695" cy="6536814"/>
            <a:chOff x="3359173" y="1118863"/>
            <a:chExt cx="8273695" cy="6536814"/>
          </a:xfrm>
        </p:grpSpPr>
        <p:sp>
          <p:nvSpPr>
            <p:cNvPr id="15" name="Google Shape;15;p2"/>
            <p:cNvSpPr/>
            <p:nvPr/>
          </p:nvSpPr>
          <p:spPr>
            <a:xfrm rot="-1766780">
              <a:off x="3839127" y="2890349"/>
              <a:ext cx="7511936" cy="3120419"/>
            </a:xfrm>
            <a:custGeom>
              <a:avLst/>
              <a:gdLst/>
              <a:ahLst/>
              <a:cxnLst/>
              <a:rect l="l" t="t" r="r" b="b"/>
              <a:pathLst>
                <a:path w="19438" h="11372" extrusionOk="0">
                  <a:moveTo>
                    <a:pt x="4980" y="3012"/>
                  </a:moveTo>
                  <a:cubicBezTo>
                    <a:pt x="6215" y="4487"/>
                    <a:pt x="7670" y="6937"/>
                    <a:pt x="9207" y="6361"/>
                  </a:cubicBezTo>
                  <a:cubicBezTo>
                    <a:pt x="10744" y="5785"/>
                    <a:pt x="10310" y="3317"/>
                    <a:pt x="12185" y="2712"/>
                  </a:cubicBezTo>
                  <a:cubicBezTo>
                    <a:pt x="13774" y="2200"/>
                    <a:pt x="15571" y="3469"/>
                    <a:pt x="16172" y="1477"/>
                  </a:cubicBezTo>
                  <a:cubicBezTo>
                    <a:pt x="16771" y="-515"/>
                    <a:pt x="19663" y="-830"/>
                    <a:pt x="19424" y="2669"/>
                  </a:cubicBezTo>
                  <a:cubicBezTo>
                    <a:pt x="19185" y="6169"/>
                    <a:pt x="18356" y="9881"/>
                    <a:pt x="12947" y="10941"/>
                  </a:cubicBezTo>
                  <a:cubicBezTo>
                    <a:pt x="7538" y="12002"/>
                    <a:pt x="958" y="11281"/>
                    <a:pt x="118" y="6745"/>
                  </a:cubicBezTo>
                  <a:cubicBezTo>
                    <a:pt x="-723" y="2208"/>
                    <a:pt x="3132" y="805"/>
                    <a:pt x="4980" y="3012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-1766780">
              <a:off x="3640977" y="2763774"/>
              <a:ext cx="7511936" cy="3120419"/>
            </a:xfrm>
            <a:custGeom>
              <a:avLst/>
              <a:gdLst/>
              <a:ahLst/>
              <a:cxnLst/>
              <a:rect l="l" t="t" r="r" b="b"/>
              <a:pathLst>
                <a:path w="19438" h="11372" extrusionOk="0">
                  <a:moveTo>
                    <a:pt x="4980" y="3012"/>
                  </a:moveTo>
                  <a:cubicBezTo>
                    <a:pt x="6215" y="4487"/>
                    <a:pt x="7670" y="6937"/>
                    <a:pt x="9207" y="6361"/>
                  </a:cubicBezTo>
                  <a:cubicBezTo>
                    <a:pt x="10744" y="5785"/>
                    <a:pt x="10310" y="3317"/>
                    <a:pt x="12185" y="2712"/>
                  </a:cubicBezTo>
                  <a:cubicBezTo>
                    <a:pt x="13774" y="2200"/>
                    <a:pt x="15571" y="3469"/>
                    <a:pt x="16172" y="1477"/>
                  </a:cubicBezTo>
                  <a:cubicBezTo>
                    <a:pt x="16771" y="-515"/>
                    <a:pt x="19663" y="-830"/>
                    <a:pt x="19424" y="2669"/>
                  </a:cubicBezTo>
                  <a:cubicBezTo>
                    <a:pt x="19185" y="6169"/>
                    <a:pt x="18356" y="9881"/>
                    <a:pt x="12947" y="10941"/>
                  </a:cubicBezTo>
                  <a:cubicBezTo>
                    <a:pt x="7538" y="12002"/>
                    <a:pt x="958" y="11281"/>
                    <a:pt x="118" y="6745"/>
                  </a:cubicBezTo>
                  <a:cubicBezTo>
                    <a:pt x="-723" y="2208"/>
                    <a:pt x="3132" y="805"/>
                    <a:pt x="4980" y="301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2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826330" y="2217099"/>
            <a:ext cx="3571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826325" y="1553025"/>
            <a:ext cx="3571200" cy="5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>
            <a:spLocks noGrp="1"/>
          </p:cNvSpPr>
          <p:nvPr>
            <p:ph type="pic" idx="2"/>
          </p:nvPr>
        </p:nvSpPr>
        <p:spPr>
          <a:xfrm>
            <a:off x="4783925" y="1429775"/>
            <a:ext cx="3283800" cy="20202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0"/>
          <p:cNvSpPr/>
          <p:nvPr/>
        </p:nvSpPr>
        <p:spPr>
          <a:xfrm flipH="1">
            <a:off x="-1425865" y="3132825"/>
            <a:ext cx="4312440" cy="3252600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 flipH="1">
            <a:off x="-1345440" y="2982275"/>
            <a:ext cx="4312440" cy="3252600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ONLY_8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1961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713225" y="1280825"/>
            <a:ext cx="71961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6274560" y="3132825"/>
            <a:ext cx="4312440" cy="3252600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/>
          <p:nvPr/>
        </p:nvSpPr>
        <p:spPr>
          <a:xfrm flipH="1">
            <a:off x="-908230" y="4223502"/>
            <a:ext cx="3942333" cy="2028586"/>
          </a:xfrm>
          <a:custGeom>
            <a:avLst/>
            <a:gdLst/>
            <a:ahLst/>
            <a:cxnLst/>
            <a:rect l="l" t="t" r="r" b="b"/>
            <a:pathLst>
              <a:path w="10951" h="5635" extrusionOk="0">
                <a:moveTo>
                  <a:pt x="1157" y="1126"/>
                </a:moveTo>
                <a:cubicBezTo>
                  <a:pt x="2758" y="-560"/>
                  <a:pt x="5215" y="-25"/>
                  <a:pt x="6271" y="626"/>
                </a:cubicBezTo>
                <a:cubicBezTo>
                  <a:pt x="7327" y="1277"/>
                  <a:pt x="8416" y="1437"/>
                  <a:pt x="9428" y="485"/>
                </a:cubicBezTo>
                <a:cubicBezTo>
                  <a:pt x="10440" y="-468"/>
                  <a:pt x="11491" y="530"/>
                  <a:pt x="10638" y="1464"/>
                </a:cubicBezTo>
                <a:cubicBezTo>
                  <a:pt x="9994" y="2168"/>
                  <a:pt x="7948" y="2790"/>
                  <a:pt x="6271" y="2817"/>
                </a:cubicBezTo>
                <a:cubicBezTo>
                  <a:pt x="5365" y="2832"/>
                  <a:pt x="4828" y="3073"/>
                  <a:pt x="3666" y="4598"/>
                </a:cubicBezTo>
                <a:cubicBezTo>
                  <a:pt x="2505" y="6122"/>
                  <a:pt x="682" y="5829"/>
                  <a:pt x="170" y="4601"/>
                </a:cubicBezTo>
                <a:cubicBezTo>
                  <a:pt x="-341" y="3372"/>
                  <a:pt x="385" y="1938"/>
                  <a:pt x="1157" y="112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6194135" y="2982275"/>
            <a:ext cx="4312440" cy="3252600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/>
          <p:nvPr/>
        </p:nvSpPr>
        <p:spPr>
          <a:xfrm flipH="1">
            <a:off x="-819355" y="4037252"/>
            <a:ext cx="3942333" cy="2028586"/>
          </a:xfrm>
          <a:custGeom>
            <a:avLst/>
            <a:gdLst/>
            <a:ahLst/>
            <a:cxnLst/>
            <a:rect l="l" t="t" r="r" b="b"/>
            <a:pathLst>
              <a:path w="10951" h="5635" extrusionOk="0">
                <a:moveTo>
                  <a:pt x="1157" y="1126"/>
                </a:moveTo>
                <a:cubicBezTo>
                  <a:pt x="2758" y="-560"/>
                  <a:pt x="5215" y="-25"/>
                  <a:pt x="6271" y="626"/>
                </a:cubicBezTo>
                <a:cubicBezTo>
                  <a:pt x="7327" y="1277"/>
                  <a:pt x="8416" y="1437"/>
                  <a:pt x="9428" y="485"/>
                </a:cubicBezTo>
                <a:cubicBezTo>
                  <a:pt x="10440" y="-468"/>
                  <a:pt x="11491" y="530"/>
                  <a:pt x="10638" y="1464"/>
                </a:cubicBezTo>
                <a:cubicBezTo>
                  <a:pt x="9994" y="2168"/>
                  <a:pt x="7948" y="2790"/>
                  <a:pt x="6271" y="2817"/>
                </a:cubicBezTo>
                <a:cubicBezTo>
                  <a:pt x="5365" y="2832"/>
                  <a:pt x="4828" y="3073"/>
                  <a:pt x="3666" y="4598"/>
                </a:cubicBezTo>
                <a:cubicBezTo>
                  <a:pt x="2505" y="6122"/>
                  <a:pt x="682" y="5829"/>
                  <a:pt x="170" y="4601"/>
                </a:cubicBezTo>
                <a:cubicBezTo>
                  <a:pt x="-341" y="3372"/>
                  <a:pt x="385" y="1938"/>
                  <a:pt x="1157" y="1126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1"/>
          </p:nvPr>
        </p:nvSpPr>
        <p:spPr>
          <a:xfrm>
            <a:off x="712027" y="1855125"/>
            <a:ext cx="2484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ubTitle" idx="2"/>
          </p:nvPr>
        </p:nvSpPr>
        <p:spPr>
          <a:xfrm>
            <a:off x="712025" y="2226499"/>
            <a:ext cx="24843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3"/>
          </p:nvPr>
        </p:nvSpPr>
        <p:spPr>
          <a:xfrm>
            <a:off x="3329888" y="1855125"/>
            <a:ext cx="2484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4"/>
          </p:nvPr>
        </p:nvSpPr>
        <p:spPr>
          <a:xfrm>
            <a:off x="3329887" y="2226500"/>
            <a:ext cx="24843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5"/>
          </p:nvPr>
        </p:nvSpPr>
        <p:spPr>
          <a:xfrm>
            <a:off x="5947750" y="1855125"/>
            <a:ext cx="2484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6"/>
          </p:nvPr>
        </p:nvSpPr>
        <p:spPr>
          <a:xfrm>
            <a:off x="5947750" y="2226501"/>
            <a:ext cx="24843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4023300" y="2557875"/>
            <a:ext cx="6098400" cy="4004640"/>
          </a:xfrm>
          <a:custGeom>
            <a:avLst/>
            <a:gdLst/>
            <a:ahLst/>
            <a:cxnLst/>
            <a:rect l="l" t="t" r="r" b="b"/>
            <a:pathLst>
              <a:path w="16940" h="11124" extrusionOk="0">
                <a:moveTo>
                  <a:pt x="467" y="5562"/>
                </a:moveTo>
                <a:cubicBezTo>
                  <a:pt x="2004" y="4291"/>
                  <a:pt x="4411" y="6951"/>
                  <a:pt x="5954" y="6562"/>
                </a:cubicBezTo>
                <a:cubicBezTo>
                  <a:pt x="7873" y="6078"/>
                  <a:pt x="7463" y="4051"/>
                  <a:pt x="10385" y="4641"/>
                </a:cubicBezTo>
                <a:cubicBezTo>
                  <a:pt x="12518" y="5072"/>
                  <a:pt x="13710" y="5278"/>
                  <a:pt x="13327" y="2697"/>
                </a:cubicBezTo>
                <a:cubicBezTo>
                  <a:pt x="12995" y="466"/>
                  <a:pt x="14780" y="-1095"/>
                  <a:pt x="16329" y="957"/>
                </a:cubicBezTo>
                <a:cubicBezTo>
                  <a:pt x="17878" y="3009"/>
                  <a:pt x="16303" y="6970"/>
                  <a:pt x="13609" y="8817"/>
                </a:cubicBezTo>
                <a:cubicBezTo>
                  <a:pt x="10914" y="10666"/>
                  <a:pt x="8056" y="11722"/>
                  <a:pt x="4477" y="10762"/>
                </a:cubicBezTo>
                <a:cubicBezTo>
                  <a:pt x="900" y="9802"/>
                  <a:pt x="-922" y="6711"/>
                  <a:pt x="467" y="556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3678275" y="2784375"/>
            <a:ext cx="6098400" cy="4004640"/>
          </a:xfrm>
          <a:custGeom>
            <a:avLst/>
            <a:gdLst/>
            <a:ahLst/>
            <a:cxnLst/>
            <a:rect l="l" t="t" r="r" b="b"/>
            <a:pathLst>
              <a:path w="16940" h="11124" extrusionOk="0">
                <a:moveTo>
                  <a:pt x="467" y="5562"/>
                </a:moveTo>
                <a:cubicBezTo>
                  <a:pt x="2004" y="4291"/>
                  <a:pt x="4411" y="6951"/>
                  <a:pt x="5954" y="6562"/>
                </a:cubicBezTo>
                <a:cubicBezTo>
                  <a:pt x="7873" y="6078"/>
                  <a:pt x="7463" y="4051"/>
                  <a:pt x="10385" y="4641"/>
                </a:cubicBezTo>
                <a:cubicBezTo>
                  <a:pt x="12518" y="5072"/>
                  <a:pt x="13710" y="5278"/>
                  <a:pt x="13327" y="2697"/>
                </a:cubicBezTo>
                <a:cubicBezTo>
                  <a:pt x="12995" y="466"/>
                  <a:pt x="14780" y="-1095"/>
                  <a:pt x="16329" y="957"/>
                </a:cubicBezTo>
                <a:cubicBezTo>
                  <a:pt x="17878" y="3009"/>
                  <a:pt x="16303" y="6970"/>
                  <a:pt x="13609" y="8817"/>
                </a:cubicBezTo>
                <a:cubicBezTo>
                  <a:pt x="10914" y="10666"/>
                  <a:pt x="8056" y="11722"/>
                  <a:pt x="4477" y="10762"/>
                </a:cubicBezTo>
                <a:cubicBezTo>
                  <a:pt x="900" y="9802"/>
                  <a:pt x="-922" y="6711"/>
                  <a:pt x="467" y="556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"/>
          </p:nvPr>
        </p:nvSpPr>
        <p:spPr>
          <a:xfrm>
            <a:off x="713163" y="1320500"/>
            <a:ext cx="37902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2"/>
          </p:nvPr>
        </p:nvSpPr>
        <p:spPr>
          <a:xfrm>
            <a:off x="713138" y="1705893"/>
            <a:ext cx="3790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3"/>
          </p:nvPr>
        </p:nvSpPr>
        <p:spPr>
          <a:xfrm>
            <a:off x="713155" y="2805550"/>
            <a:ext cx="3790200" cy="4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4"/>
          </p:nvPr>
        </p:nvSpPr>
        <p:spPr>
          <a:xfrm>
            <a:off x="713138" y="3190945"/>
            <a:ext cx="3790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5"/>
          </p:nvPr>
        </p:nvSpPr>
        <p:spPr>
          <a:xfrm>
            <a:off x="4640954" y="1320500"/>
            <a:ext cx="37899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6"/>
          </p:nvPr>
        </p:nvSpPr>
        <p:spPr>
          <a:xfrm>
            <a:off x="4640537" y="1705876"/>
            <a:ext cx="3789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7"/>
          </p:nvPr>
        </p:nvSpPr>
        <p:spPr>
          <a:xfrm>
            <a:off x="4640554" y="2806622"/>
            <a:ext cx="3789900" cy="4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8"/>
          </p:nvPr>
        </p:nvSpPr>
        <p:spPr>
          <a:xfrm>
            <a:off x="4640537" y="3190925"/>
            <a:ext cx="3789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" name="Google Shape;266;p34"/>
          <p:cNvSpPr/>
          <p:nvPr/>
        </p:nvSpPr>
        <p:spPr>
          <a:xfrm rot="10800000" flipH="1">
            <a:off x="-1056325" y="3960680"/>
            <a:ext cx="5412240" cy="3132720"/>
          </a:xfrm>
          <a:custGeom>
            <a:avLst/>
            <a:gdLst/>
            <a:ahLst/>
            <a:cxnLst/>
            <a:rect l="l" t="t" r="r" b="b"/>
            <a:pathLst>
              <a:path w="15034" h="8702" extrusionOk="0">
                <a:moveTo>
                  <a:pt x="2491" y="4179"/>
                </a:moveTo>
                <a:cubicBezTo>
                  <a:pt x="4502" y="5416"/>
                  <a:pt x="6482" y="4875"/>
                  <a:pt x="7546" y="4125"/>
                </a:cubicBezTo>
                <a:cubicBezTo>
                  <a:pt x="8609" y="3375"/>
                  <a:pt x="9226" y="4047"/>
                  <a:pt x="9879" y="3421"/>
                </a:cubicBezTo>
                <a:cubicBezTo>
                  <a:pt x="10532" y="2795"/>
                  <a:pt x="10144" y="501"/>
                  <a:pt x="11838" y="88"/>
                </a:cubicBezTo>
                <a:cubicBezTo>
                  <a:pt x="13531" y="-325"/>
                  <a:pt x="14958" y="787"/>
                  <a:pt x="15031" y="1985"/>
                </a:cubicBezTo>
                <a:cubicBezTo>
                  <a:pt x="15103" y="3182"/>
                  <a:pt x="13773" y="4113"/>
                  <a:pt x="12842" y="4101"/>
                </a:cubicBezTo>
                <a:cubicBezTo>
                  <a:pt x="11911" y="4089"/>
                  <a:pt x="10822" y="4488"/>
                  <a:pt x="9988" y="5298"/>
                </a:cubicBezTo>
                <a:cubicBezTo>
                  <a:pt x="9153" y="6109"/>
                  <a:pt x="9153" y="7342"/>
                  <a:pt x="7691" y="7185"/>
                </a:cubicBezTo>
                <a:cubicBezTo>
                  <a:pt x="6228" y="7028"/>
                  <a:pt x="5381" y="6161"/>
                  <a:pt x="4486" y="6848"/>
                </a:cubicBezTo>
                <a:cubicBezTo>
                  <a:pt x="3591" y="7536"/>
                  <a:pt x="3226" y="9257"/>
                  <a:pt x="1740" y="8523"/>
                </a:cubicBezTo>
                <a:cubicBezTo>
                  <a:pt x="254" y="7790"/>
                  <a:pt x="-188" y="5576"/>
                  <a:pt x="69" y="4488"/>
                </a:cubicBezTo>
                <a:cubicBezTo>
                  <a:pt x="326" y="3400"/>
                  <a:pt x="1910" y="3822"/>
                  <a:pt x="2491" y="41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4"/>
          <p:cNvSpPr/>
          <p:nvPr/>
        </p:nvSpPr>
        <p:spPr>
          <a:xfrm rot="10800000" flipH="1">
            <a:off x="-427675" y="4144830"/>
            <a:ext cx="5412240" cy="3132720"/>
          </a:xfrm>
          <a:custGeom>
            <a:avLst/>
            <a:gdLst/>
            <a:ahLst/>
            <a:cxnLst/>
            <a:rect l="l" t="t" r="r" b="b"/>
            <a:pathLst>
              <a:path w="15034" h="8702" extrusionOk="0">
                <a:moveTo>
                  <a:pt x="2491" y="4179"/>
                </a:moveTo>
                <a:cubicBezTo>
                  <a:pt x="4502" y="5416"/>
                  <a:pt x="6482" y="4875"/>
                  <a:pt x="7546" y="4125"/>
                </a:cubicBezTo>
                <a:cubicBezTo>
                  <a:pt x="8609" y="3375"/>
                  <a:pt x="9226" y="4047"/>
                  <a:pt x="9879" y="3421"/>
                </a:cubicBezTo>
                <a:cubicBezTo>
                  <a:pt x="10532" y="2795"/>
                  <a:pt x="10144" y="501"/>
                  <a:pt x="11838" y="88"/>
                </a:cubicBezTo>
                <a:cubicBezTo>
                  <a:pt x="13531" y="-325"/>
                  <a:pt x="14958" y="787"/>
                  <a:pt x="15031" y="1985"/>
                </a:cubicBezTo>
                <a:cubicBezTo>
                  <a:pt x="15103" y="3182"/>
                  <a:pt x="13773" y="4113"/>
                  <a:pt x="12842" y="4101"/>
                </a:cubicBezTo>
                <a:cubicBezTo>
                  <a:pt x="11911" y="4089"/>
                  <a:pt x="10822" y="4488"/>
                  <a:pt x="9988" y="5298"/>
                </a:cubicBezTo>
                <a:cubicBezTo>
                  <a:pt x="9153" y="6109"/>
                  <a:pt x="9153" y="7342"/>
                  <a:pt x="7691" y="7185"/>
                </a:cubicBezTo>
                <a:cubicBezTo>
                  <a:pt x="6228" y="7028"/>
                  <a:pt x="5381" y="6161"/>
                  <a:pt x="4486" y="6848"/>
                </a:cubicBezTo>
                <a:cubicBezTo>
                  <a:pt x="3591" y="7536"/>
                  <a:pt x="3226" y="9257"/>
                  <a:pt x="1740" y="8523"/>
                </a:cubicBezTo>
                <a:cubicBezTo>
                  <a:pt x="254" y="7790"/>
                  <a:pt x="-188" y="5576"/>
                  <a:pt x="69" y="4488"/>
                </a:cubicBezTo>
                <a:cubicBezTo>
                  <a:pt x="326" y="3400"/>
                  <a:pt x="1910" y="3822"/>
                  <a:pt x="2491" y="4179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subTitle" idx="1"/>
          </p:nvPr>
        </p:nvSpPr>
        <p:spPr>
          <a:xfrm>
            <a:off x="5946550" y="3005919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subTitle" idx="2"/>
          </p:nvPr>
        </p:nvSpPr>
        <p:spPr>
          <a:xfrm>
            <a:off x="5946550" y="1356800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05" name="Google Shape;305;p39"/>
          <p:cNvSpPr txBox="1">
            <a:spLocks noGrp="1"/>
          </p:cNvSpPr>
          <p:nvPr>
            <p:ph type="subTitle" idx="3"/>
          </p:nvPr>
        </p:nvSpPr>
        <p:spPr>
          <a:xfrm>
            <a:off x="5946550" y="1672036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subTitle" idx="4"/>
          </p:nvPr>
        </p:nvSpPr>
        <p:spPr>
          <a:xfrm>
            <a:off x="3329875" y="1356800"/>
            <a:ext cx="24831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subTitle" idx="5"/>
          </p:nvPr>
        </p:nvSpPr>
        <p:spPr>
          <a:xfrm>
            <a:off x="3329875" y="1672030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subTitle" idx="6"/>
          </p:nvPr>
        </p:nvSpPr>
        <p:spPr>
          <a:xfrm>
            <a:off x="713200" y="1356800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subTitle" idx="7"/>
          </p:nvPr>
        </p:nvSpPr>
        <p:spPr>
          <a:xfrm>
            <a:off x="713200" y="1672025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subTitle" idx="8"/>
          </p:nvPr>
        </p:nvSpPr>
        <p:spPr>
          <a:xfrm>
            <a:off x="713200" y="3005921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subTitle" idx="9"/>
          </p:nvPr>
        </p:nvSpPr>
        <p:spPr>
          <a:xfrm>
            <a:off x="3329875" y="3005918"/>
            <a:ext cx="24831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subTitle" idx="13"/>
          </p:nvPr>
        </p:nvSpPr>
        <p:spPr>
          <a:xfrm>
            <a:off x="5946550" y="3321155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ubTitle" idx="14"/>
          </p:nvPr>
        </p:nvSpPr>
        <p:spPr>
          <a:xfrm>
            <a:off x="713200" y="3321157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subTitle" idx="15"/>
          </p:nvPr>
        </p:nvSpPr>
        <p:spPr>
          <a:xfrm>
            <a:off x="3329875" y="3321153"/>
            <a:ext cx="2483100" cy="1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15" name="Google Shape;315;p39"/>
          <p:cNvSpPr/>
          <p:nvPr/>
        </p:nvSpPr>
        <p:spPr>
          <a:xfrm rot="-7405642">
            <a:off x="6552582" y="-235312"/>
            <a:ext cx="6082286" cy="3156116"/>
          </a:xfrm>
          <a:custGeom>
            <a:avLst/>
            <a:gdLst/>
            <a:ahLst/>
            <a:cxnLst/>
            <a:rect l="l" t="t" r="r" b="b"/>
            <a:pathLst>
              <a:path w="10501" h="5449" extrusionOk="0">
                <a:moveTo>
                  <a:pt x="830" y="1532"/>
                </a:moveTo>
                <a:cubicBezTo>
                  <a:pt x="2237" y="879"/>
                  <a:pt x="3245" y="1563"/>
                  <a:pt x="3781" y="2360"/>
                </a:cubicBezTo>
                <a:cubicBezTo>
                  <a:pt x="4316" y="3156"/>
                  <a:pt x="5275" y="3027"/>
                  <a:pt x="5598" y="2168"/>
                </a:cubicBezTo>
                <a:cubicBezTo>
                  <a:pt x="6045" y="981"/>
                  <a:pt x="7101" y="1242"/>
                  <a:pt x="7819" y="1732"/>
                </a:cubicBezTo>
                <a:cubicBezTo>
                  <a:pt x="8536" y="2223"/>
                  <a:pt x="8946" y="1401"/>
                  <a:pt x="8673" y="928"/>
                </a:cubicBezTo>
                <a:cubicBezTo>
                  <a:pt x="8399" y="455"/>
                  <a:pt x="8722" y="-404"/>
                  <a:pt x="9743" y="219"/>
                </a:cubicBezTo>
                <a:cubicBezTo>
                  <a:pt x="10763" y="841"/>
                  <a:pt x="10955" y="3620"/>
                  <a:pt x="9042" y="4581"/>
                </a:cubicBezTo>
                <a:cubicBezTo>
                  <a:pt x="7127" y="5542"/>
                  <a:pt x="2714" y="5753"/>
                  <a:pt x="1316" y="4974"/>
                </a:cubicBezTo>
                <a:cubicBezTo>
                  <a:pt x="-83" y="4194"/>
                  <a:pt x="-551" y="2174"/>
                  <a:pt x="830" y="15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9"/>
          <p:cNvSpPr/>
          <p:nvPr/>
        </p:nvSpPr>
        <p:spPr>
          <a:xfrm rot="-7405642">
            <a:off x="6101732" y="-405212"/>
            <a:ext cx="6082286" cy="3156116"/>
          </a:xfrm>
          <a:custGeom>
            <a:avLst/>
            <a:gdLst/>
            <a:ahLst/>
            <a:cxnLst/>
            <a:rect l="l" t="t" r="r" b="b"/>
            <a:pathLst>
              <a:path w="10501" h="5449" extrusionOk="0">
                <a:moveTo>
                  <a:pt x="830" y="1532"/>
                </a:moveTo>
                <a:cubicBezTo>
                  <a:pt x="2237" y="879"/>
                  <a:pt x="3245" y="1563"/>
                  <a:pt x="3781" y="2360"/>
                </a:cubicBezTo>
                <a:cubicBezTo>
                  <a:pt x="4316" y="3156"/>
                  <a:pt x="5275" y="3027"/>
                  <a:pt x="5598" y="2168"/>
                </a:cubicBezTo>
                <a:cubicBezTo>
                  <a:pt x="6045" y="981"/>
                  <a:pt x="7101" y="1242"/>
                  <a:pt x="7819" y="1732"/>
                </a:cubicBezTo>
                <a:cubicBezTo>
                  <a:pt x="8536" y="2223"/>
                  <a:pt x="8946" y="1401"/>
                  <a:pt x="8673" y="928"/>
                </a:cubicBezTo>
                <a:cubicBezTo>
                  <a:pt x="8399" y="455"/>
                  <a:pt x="8722" y="-404"/>
                  <a:pt x="9743" y="219"/>
                </a:cubicBezTo>
                <a:cubicBezTo>
                  <a:pt x="10763" y="841"/>
                  <a:pt x="10955" y="3620"/>
                  <a:pt x="9042" y="4581"/>
                </a:cubicBezTo>
                <a:cubicBezTo>
                  <a:pt x="7127" y="5542"/>
                  <a:pt x="2714" y="5753"/>
                  <a:pt x="1316" y="4974"/>
                </a:cubicBezTo>
                <a:cubicBezTo>
                  <a:pt x="-83" y="4194"/>
                  <a:pt x="-551" y="2174"/>
                  <a:pt x="830" y="1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41"/>
          <p:cNvSpPr/>
          <p:nvPr/>
        </p:nvSpPr>
        <p:spPr>
          <a:xfrm rot="-833831">
            <a:off x="3694106" y="3261645"/>
            <a:ext cx="6755163" cy="3505274"/>
          </a:xfrm>
          <a:custGeom>
            <a:avLst/>
            <a:gdLst/>
            <a:ahLst/>
            <a:cxnLst/>
            <a:rect l="l" t="t" r="r" b="b"/>
            <a:pathLst>
              <a:path w="10501" h="5449" extrusionOk="0">
                <a:moveTo>
                  <a:pt x="830" y="1532"/>
                </a:moveTo>
                <a:cubicBezTo>
                  <a:pt x="2237" y="879"/>
                  <a:pt x="3245" y="1563"/>
                  <a:pt x="3781" y="2360"/>
                </a:cubicBezTo>
                <a:cubicBezTo>
                  <a:pt x="4316" y="3156"/>
                  <a:pt x="5275" y="3027"/>
                  <a:pt x="5598" y="2168"/>
                </a:cubicBezTo>
                <a:cubicBezTo>
                  <a:pt x="6045" y="981"/>
                  <a:pt x="7101" y="1242"/>
                  <a:pt x="7819" y="1732"/>
                </a:cubicBezTo>
                <a:cubicBezTo>
                  <a:pt x="8536" y="2223"/>
                  <a:pt x="8946" y="1401"/>
                  <a:pt x="8673" y="928"/>
                </a:cubicBezTo>
                <a:cubicBezTo>
                  <a:pt x="8399" y="455"/>
                  <a:pt x="8722" y="-404"/>
                  <a:pt x="9743" y="219"/>
                </a:cubicBezTo>
                <a:cubicBezTo>
                  <a:pt x="10763" y="841"/>
                  <a:pt x="10955" y="3620"/>
                  <a:pt x="9042" y="4581"/>
                </a:cubicBezTo>
                <a:cubicBezTo>
                  <a:pt x="7127" y="5542"/>
                  <a:pt x="2714" y="5753"/>
                  <a:pt x="1316" y="4974"/>
                </a:cubicBezTo>
                <a:cubicBezTo>
                  <a:pt x="-83" y="4194"/>
                  <a:pt x="-551" y="2174"/>
                  <a:pt x="830" y="15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/>
          <p:nvPr/>
        </p:nvSpPr>
        <p:spPr>
          <a:xfrm rot="-1570406" flipH="1">
            <a:off x="3535462" y="4035012"/>
            <a:ext cx="6757544" cy="3290970"/>
          </a:xfrm>
          <a:custGeom>
            <a:avLst/>
            <a:gdLst/>
            <a:ahLst/>
            <a:cxnLst/>
            <a:rect l="l" t="t" r="r" b="b"/>
            <a:pathLst>
              <a:path w="10544" h="5135" extrusionOk="0">
                <a:moveTo>
                  <a:pt x="271" y="771"/>
                </a:moveTo>
                <a:cubicBezTo>
                  <a:pt x="937" y="-309"/>
                  <a:pt x="2902" y="-368"/>
                  <a:pt x="3284" y="1328"/>
                </a:cubicBezTo>
                <a:cubicBezTo>
                  <a:pt x="3665" y="3025"/>
                  <a:pt x="5171" y="3237"/>
                  <a:pt x="5678" y="2778"/>
                </a:cubicBezTo>
                <a:cubicBezTo>
                  <a:pt x="6185" y="2317"/>
                  <a:pt x="6479" y="507"/>
                  <a:pt x="7923" y="182"/>
                </a:cubicBezTo>
                <a:cubicBezTo>
                  <a:pt x="8934" y="-46"/>
                  <a:pt x="9950" y="621"/>
                  <a:pt x="10238" y="970"/>
                </a:cubicBezTo>
                <a:cubicBezTo>
                  <a:pt x="10526" y="1319"/>
                  <a:pt x="11239" y="2439"/>
                  <a:pt x="8560" y="3834"/>
                </a:cubicBezTo>
                <a:cubicBezTo>
                  <a:pt x="5881" y="5228"/>
                  <a:pt x="2661" y="5610"/>
                  <a:pt x="1134" y="4448"/>
                </a:cubicBezTo>
                <a:cubicBezTo>
                  <a:pt x="-393" y="3286"/>
                  <a:pt x="-40" y="1274"/>
                  <a:pt x="271" y="771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2"/>
          <p:cNvSpPr/>
          <p:nvPr/>
        </p:nvSpPr>
        <p:spPr>
          <a:xfrm rot="368376">
            <a:off x="-1183762" y="-1884626"/>
            <a:ext cx="4312438" cy="3252599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2"/>
          <p:cNvSpPr/>
          <p:nvPr/>
        </p:nvSpPr>
        <p:spPr>
          <a:xfrm rot="368376">
            <a:off x="-1136068" y="-1678049"/>
            <a:ext cx="4312438" cy="3252599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2"/>
          <p:cNvSpPr/>
          <p:nvPr/>
        </p:nvSpPr>
        <p:spPr>
          <a:xfrm rot="368376">
            <a:off x="6567463" y="3220749"/>
            <a:ext cx="4312438" cy="3252599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2"/>
          <p:cNvSpPr/>
          <p:nvPr/>
        </p:nvSpPr>
        <p:spPr>
          <a:xfrm rot="368376">
            <a:off x="6445832" y="3099226"/>
            <a:ext cx="4312438" cy="3252599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18450" y="1828028"/>
            <a:ext cx="3558900" cy="13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911432" y="691900"/>
            <a:ext cx="14661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2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818450" y="3242550"/>
            <a:ext cx="3558900" cy="4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166175" y="537150"/>
            <a:ext cx="3264600" cy="406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 rot="9178772">
            <a:off x="-1682457" y="-1718270"/>
            <a:ext cx="5853644" cy="3991717"/>
          </a:xfrm>
          <a:custGeom>
            <a:avLst/>
            <a:gdLst/>
            <a:ahLst/>
            <a:cxnLst/>
            <a:rect l="l" t="t" r="r" b="b"/>
            <a:pathLst>
              <a:path w="18942" h="11923" extrusionOk="0">
                <a:moveTo>
                  <a:pt x="4191" y="4388"/>
                </a:moveTo>
                <a:cubicBezTo>
                  <a:pt x="6133" y="5848"/>
                  <a:pt x="7755" y="6793"/>
                  <a:pt x="9306" y="6059"/>
                </a:cubicBezTo>
                <a:cubicBezTo>
                  <a:pt x="10918" y="5295"/>
                  <a:pt x="10487" y="3464"/>
                  <a:pt x="13016" y="4087"/>
                </a:cubicBezTo>
                <a:cubicBezTo>
                  <a:pt x="14725" y="4508"/>
                  <a:pt x="13302" y="-39"/>
                  <a:pt x="16932" y="0"/>
                </a:cubicBezTo>
                <a:cubicBezTo>
                  <a:pt x="20563" y="39"/>
                  <a:pt x="18434" y="7208"/>
                  <a:pt x="17057" y="8666"/>
                </a:cubicBezTo>
                <a:cubicBezTo>
                  <a:pt x="13189" y="12762"/>
                  <a:pt x="4155" y="13349"/>
                  <a:pt x="1026" y="8373"/>
                </a:cubicBezTo>
                <a:cubicBezTo>
                  <a:pt x="-1902" y="3714"/>
                  <a:pt x="2164" y="2865"/>
                  <a:pt x="4191" y="43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rot="9178772">
            <a:off x="-1530057" y="-1565870"/>
            <a:ext cx="5853644" cy="3991717"/>
          </a:xfrm>
          <a:custGeom>
            <a:avLst/>
            <a:gdLst/>
            <a:ahLst/>
            <a:cxnLst/>
            <a:rect l="l" t="t" r="r" b="b"/>
            <a:pathLst>
              <a:path w="18942" h="11923" extrusionOk="0">
                <a:moveTo>
                  <a:pt x="4191" y="4388"/>
                </a:moveTo>
                <a:cubicBezTo>
                  <a:pt x="6133" y="5848"/>
                  <a:pt x="7755" y="6793"/>
                  <a:pt x="9306" y="6059"/>
                </a:cubicBezTo>
                <a:cubicBezTo>
                  <a:pt x="10918" y="5295"/>
                  <a:pt x="10487" y="3464"/>
                  <a:pt x="13016" y="4087"/>
                </a:cubicBezTo>
                <a:cubicBezTo>
                  <a:pt x="14725" y="4508"/>
                  <a:pt x="13302" y="-39"/>
                  <a:pt x="16932" y="0"/>
                </a:cubicBezTo>
                <a:cubicBezTo>
                  <a:pt x="20563" y="39"/>
                  <a:pt x="18434" y="7208"/>
                  <a:pt x="17057" y="8666"/>
                </a:cubicBezTo>
                <a:cubicBezTo>
                  <a:pt x="13189" y="12762"/>
                  <a:pt x="4155" y="13349"/>
                  <a:pt x="1026" y="8373"/>
                </a:cubicBezTo>
                <a:cubicBezTo>
                  <a:pt x="-1902" y="3714"/>
                  <a:pt x="2164" y="2865"/>
                  <a:pt x="4191" y="4388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 rot="-1087329">
            <a:off x="4031211" y="1729303"/>
            <a:ext cx="8656977" cy="5449115"/>
          </a:xfrm>
          <a:custGeom>
            <a:avLst/>
            <a:gdLst/>
            <a:ahLst/>
            <a:cxnLst/>
            <a:rect l="l" t="t" r="r" b="b"/>
            <a:pathLst>
              <a:path w="18942" h="11923" extrusionOk="0">
                <a:moveTo>
                  <a:pt x="4191" y="4388"/>
                </a:moveTo>
                <a:cubicBezTo>
                  <a:pt x="6133" y="5848"/>
                  <a:pt x="7755" y="6793"/>
                  <a:pt x="9306" y="6059"/>
                </a:cubicBezTo>
                <a:cubicBezTo>
                  <a:pt x="10918" y="5295"/>
                  <a:pt x="10487" y="3464"/>
                  <a:pt x="13016" y="4087"/>
                </a:cubicBezTo>
                <a:cubicBezTo>
                  <a:pt x="14725" y="4508"/>
                  <a:pt x="13302" y="-39"/>
                  <a:pt x="16932" y="0"/>
                </a:cubicBezTo>
                <a:cubicBezTo>
                  <a:pt x="20563" y="39"/>
                  <a:pt x="18434" y="7208"/>
                  <a:pt x="17057" y="8666"/>
                </a:cubicBezTo>
                <a:cubicBezTo>
                  <a:pt x="13189" y="12762"/>
                  <a:pt x="4155" y="13349"/>
                  <a:pt x="1026" y="8373"/>
                </a:cubicBezTo>
                <a:cubicBezTo>
                  <a:pt x="-1902" y="3714"/>
                  <a:pt x="2164" y="2865"/>
                  <a:pt x="4191" y="43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 rot="-2758280" flipH="1">
            <a:off x="5299370" y="2140901"/>
            <a:ext cx="7879925" cy="4088917"/>
          </a:xfrm>
          <a:custGeom>
            <a:avLst/>
            <a:gdLst/>
            <a:ahLst/>
            <a:cxnLst/>
            <a:rect l="l" t="t" r="r" b="b"/>
            <a:pathLst>
              <a:path w="10501" h="5449" extrusionOk="0">
                <a:moveTo>
                  <a:pt x="830" y="1532"/>
                </a:moveTo>
                <a:cubicBezTo>
                  <a:pt x="2237" y="879"/>
                  <a:pt x="3245" y="1563"/>
                  <a:pt x="3781" y="2360"/>
                </a:cubicBezTo>
                <a:cubicBezTo>
                  <a:pt x="4316" y="3156"/>
                  <a:pt x="5275" y="3027"/>
                  <a:pt x="5598" y="2168"/>
                </a:cubicBezTo>
                <a:cubicBezTo>
                  <a:pt x="6045" y="981"/>
                  <a:pt x="7101" y="1242"/>
                  <a:pt x="7819" y="1732"/>
                </a:cubicBezTo>
                <a:cubicBezTo>
                  <a:pt x="8536" y="2223"/>
                  <a:pt x="8946" y="1401"/>
                  <a:pt x="8673" y="928"/>
                </a:cubicBezTo>
                <a:cubicBezTo>
                  <a:pt x="8399" y="455"/>
                  <a:pt x="8722" y="-404"/>
                  <a:pt x="9743" y="219"/>
                </a:cubicBezTo>
                <a:cubicBezTo>
                  <a:pt x="10763" y="841"/>
                  <a:pt x="10955" y="3620"/>
                  <a:pt x="9042" y="4581"/>
                </a:cubicBezTo>
                <a:cubicBezTo>
                  <a:pt x="7127" y="5542"/>
                  <a:pt x="2714" y="5753"/>
                  <a:pt x="1316" y="4974"/>
                </a:cubicBezTo>
                <a:cubicBezTo>
                  <a:pt x="-83" y="4194"/>
                  <a:pt x="-551" y="2174"/>
                  <a:pt x="830" y="1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071900" y="736813"/>
            <a:ext cx="38421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071900" y="1995888"/>
            <a:ext cx="38421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 rot="-9033220" flipH="1">
            <a:off x="3209777" y="-1446651"/>
            <a:ext cx="7511936" cy="3120419"/>
          </a:xfrm>
          <a:custGeom>
            <a:avLst/>
            <a:gdLst/>
            <a:ahLst/>
            <a:cxnLst/>
            <a:rect l="l" t="t" r="r" b="b"/>
            <a:pathLst>
              <a:path w="19438" h="11372" extrusionOk="0">
                <a:moveTo>
                  <a:pt x="4980" y="3012"/>
                </a:moveTo>
                <a:cubicBezTo>
                  <a:pt x="6215" y="4487"/>
                  <a:pt x="7670" y="6937"/>
                  <a:pt x="9207" y="6361"/>
                </a:cubicBezTo>
                <a:cubicBezTo>
                  <a:pt x="10744" y="5785"/>
                  <a:pt x="10310" y="3317"/>
                  <a:pt x="12185" y="2712"/>
                </a:cubicBezTo>
                <a:cubicBezTo>
                  <a:pt x="13774" y="2200"/>
                  <a:pt x="15571" y="3469"/>
                  <a:pt x="16172" y="1477"/>
                </a:cubicBezTo>
                <a:cubicBezTo>
                  <a:pt x="16771" y="-515"/>
                  <a:pt x="19663" y="-830"/>
                  <a:pt x="19424" y="2669"/>
                </a:cubicBezTo>
                <a:cubicBezTo>
                  <a:pt x="19185" y="6169"/>
                  <a:pt x="18356" y="9881"/>
                  <a:pt x="12947" y="10941"/>
                </a:cubicBezTo>
                <a:cubicBezTo>
                  <a:pt x="7538" y="12002"/>
                  <a:pt x="958" y="11281"/>
                  <a:pt x="118" y="6745"/>
                </a:cubicBezTo>
                <a:cubicBezTo>
                  <a:pt x="-723" y="2208"/>
                  <a:pt x="3132" y="805"/>
                  <a:pt x="4980" y="3012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C5D2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-9033220" flipH="1">
            <a:off x="3011627" y="-1320076"/>
            <a:ext cx="7511936" cy="3120419"/>
          </a:xfrm>
          <a:custGeom>
            <a:avLst/>
            <a:gdLst/>
            <a:ahLst/>
            <a:cxnLst/>
            <a:rect l="l" t="t" r="r" b="b"/>
            <a:pathLst>
              <a:path w="19438" h="11372" extrusionOk="0">
                <a:moveTo>
                  <a:pt x="4980" y="3012"/>
                </a:moveTo>
                <a:cubicBezTo>
                  <a:pt x="6215" y="4487"/>
                  <a:pt x="7670" y="6937"/>
                  <a:pt x="9207" y="6361"/>
                </a:cubicBezTo>
                <a:cubicBezTo>
                  <a:pt x="10744" y="5785"/>
                  <a:pt x="10310" y="3317"/>
                  <a:pt x="12185" y="2712"/>
                </a:cubicBezTo>
                <a:cubicBezTo>
                  <a:pt x="13774" y="2200"/>
                  <a:pt x="15571" y="3469"/>
                  <a:pt x="16172" y="1477"/>
                </a:cubicBezTo>
                <a:cubicBezTo>
                  <a:pt x="16771" y="-515"/>
                  <a:pt x="19663" y="-830"/>
                  <a:pt x="19424" y="2669"/>
                </a:cubicBezTo>
                <a:cubicBezTo>
                  <a:pt x="19185" y="6169"/>
                  <a:pt x="18356" y="9881"/>
                  <a:pt x="12947" y="10941"/>
                </a:cubicBezTo>
                <a:cubicBezTo>
                  <a:pt x="7538" y="12002"/>
                  <a:pt x="958" y="11281"/>
                  <a:pt x="118" y="6745"/>
                </a:cubicBezTo>
                <a:cubicBezTo>
                  <a:pt x="-723" y="2208"/>
                  <a:pt x="3132" y="805"/>
                  <a:pt x="4980" y="301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62712" y="2208071"/>
            <a:ext cx="32556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4825690" y="2208078"/>
            <a:ext cx="32556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062712" y="1815775"/>
            <a:ext cx="3255600" cy="3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3"/>
          </p:nvPr>
        </p:nvSpPr>
        <p:spPr>
          <a:xfrm>
            <a:off x="4825691" y="1815775"/>
            <a:ext cx="3255600" cy="3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4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rot="2509519">
            <a:off x="-891922" y="3556176"/>
            <a:ext cx="4312435" cy="3252596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/>
          <p:nvPr/>
        </p:nvSpPr>
        <p:spPr>
          <a:xfrm rot="2509519">
            <a:off x="-845372" y="3400901"/>
            <a:ext cx="4312435" cy="3252596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/>
          <p:nvPr/>
        </p:nvSpPr>
        <p:spPr>
          <a:xfrm rot="2509519">
            <a:off x="5176578" y="-2387424"/>
            <a:ext cx="4312435" cy="3252596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 rot="2509519">
            <a:off x="5286653" y="-2067899"/>
            <a:ext cx="4312435" cy="3252596"/>
          </a:xfrm>
          <a:custGeom>
            <a:avLst/>
            <a:gdLst/>
            <a:ahLst/>
            <a:cxnLst/>
            <a:rect l="l" t="t" r="r" b="b"/>
            <a:pathLst>
              <a:path w="11979" h="9035" extrusionOk="0">
                <a:moveTo>
                  <a:pt x="504" y="4917"/>
                </a:moveTo>
                <a:cubicBezTo>
                  <a:pt x="1447" y="3462"/>
                  <a:pt x="2573" y="3190"/>
                  <a:pt x="3932" y="3734"/>
                </a:cubicBezTo>
                <a:cubicBezTo>
                  <a:pt x="5292" y="4278"/>
                  <a:pt x="6231" y="3168"/>
                  <a:pt x="6326" y="1857"/>
                </a:cubicBezTo>
                <a:cubicBezTo>
                  <a:pt x="6489" y="-393"/>
                  <a:pt x="10148" y="-537"/>
                  <a:pt x="11230" y="1094"/>
                </a:cubicBezTo>
                <a:cubicBezTo>
                  <a:pt x="12312" y="2725"/>
                  <a:pt x="12100" y="4213"/>
                  <a:pt x="11366" y="5085"/>
                </a:cubicBezTo>
                <a:cubicBezTo>
                  <a:pt x="10631" y="5957"/>
                  <a:pt x="8820" y="5106"/>
                  <a:pt x="8040" y="5619"/>
                </a:cubicBezTo>
                <a:cubicBezTo>
                  <a:pt x="7261" y="6133"/>
                  <a:pt x="7155" y="7559"/>
                  <a:pt x="4857" y="7016"/>
                </a:cubicBezTo>
                <a:cubicBezTo>
                  <a:pt x="3384" y="6668"/>
                  <a:pt x="3000" y="9293"/>
                  <a:pt x="1453" y="9014"/>
                </a:cubicBezTo>
                <a:cubicBezTo>
                  <a:pt x="-93" y="8735"/>
                  <a:pt x="-399" y="6312"/>
                  <a:pt x="504" y="4917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13225" y="564025"/>
            <a:ext cx="77175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 rot="2198472">
            <a:off x="-1540645" y="3189326"/>
            <a:ext cx="5853655" cy="3991721"/>
          </a:xfrm>
          <a:custGeom>
            <a:avLst/>
            <a:gdLst/>
            <a:ahLst/>
            <a:cxnLst/>
            <a:rect l="l" t="t" r="r" b="b"/>
            <a:pathLst>
              <a:path w="18942" h="11923" extrusionOk="0">
                <a:moveTo>
                  <a:pt x="4191" y="4388"/>
                </a:moveTo>
                <a:cubicBezTo>
                  <a:pt x="6133" y="5848"/>
                  <a:pt x="7755" y="6793"/>
                  <a:pt x="9306" y="6059"/>
                </a:cubicBezTo>
                <a:cubicBezTo>
                  <a:pt x="10918" y="5295"/>
                  <a:pt x="10487" y="3464"/>
                  <a:pt x="13016" y="4087"/>
                </a:cubicBezTo>
                <a:cubicBezTo>
                  <a:pt x="14725" y="4508"/>
                  <a:pt x="13302" y="-39"/>
                  <a:pt x="16932" y="0"/>
                </a:cubicBezTo>
                <a:cubicBezTo>
                  <a:pt x="20563" y="39"/>
                  <a:pt x="18434" y="7208"/>
                  <a:pt x="17057" y="8666"/>
                </a:cubicBezTo>
                <a:cubicBezTo>
                  <a:pt x="13189" y="12762"/>
                  <a:pt x="4155" y="13349"/>
                  <a:pt x="1026" y="8373"/>
                </a:cubicBezTo>
                <a:cubicBezTo>
                  <a:pt x="-1902" y="3714"/>
                  <a:pt x="2164" y="2865"/>
                  <a:pt x="4191" y="43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/>
          <p:nvPr/>
        </p:nvSpPr>
        <p:spPr>
          <a:xfrm rot="2198472">
            <a:off x="-1490570" y="3048426"/>
            <a:ext cx="5853655" cy="3991721"/>
          </a:xfrm>
          <a:custGeom>
            <a:avLst/>
            <a:gdLst/>
            <a:ahLst/>
            <a:cxnLst/>
            <a:rect l="l" t="t" r="r" b="b"/>
            <a:pathLst>
              <a:path w="18942" h="11923" extrusionOk="0">
                <a:moveTo>
                  <a:pt x="4191" y="4388"/>
                </a:moveTo>
                <a:cubicBezTo>
                  <a:pt x="6133" y="5848"/>
                  <a:pt x="7755" y="6793"/>
                  <a:pt x="9306" y="6059"/>
                </a:cubicBezTo>
                <a:cubicBezTo>
                  <a:pt x="10918" y="5295"/>
                  <a:pt x="10487" y="3464"/>
                  <a:pt x="13016" y="4087"/>
                </a:cubicBezTo>
                <a:cubicBezTo>
                  <a:pt x="14725" y="4508"/>
                  <a:pt x="13302" y="-39"/>
                  <a:pt x="16932" y="0"/>
                </a:cubicBezTo>
                <a:cubicBezTo>
                  <a:pt x="20563" y="39"/>
                  <a:pt x="18434" y="7208"/>
                  <a:pt x="17057" y="8666"/>
                </a:cubicBezTo>
                <a:cubicBezTo>
                  <a:pt x="13189" y="12762"/>
                  <a:pt x="4155" y="13349"/>
                  <a:pt x="1026" y="8373"/>
                </a:cubicBezTo>
                <a:cubicBezTo>
                  <a:pt x="-1902" y="3714"/>
                  <a:pt x="2164" y="2865"/>
                  <a:pt x="4191" y="4388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834950" y="962100"/>
            <a:ext cx="3948300" cy="23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1" name="Google Shape;61;p8"/>
          <p:cNvSpPr/>
          <p:nvPr/>
        </p:nvSpPr>
        <p:spPr>
          <a:xfrm rot="-2837483" flipH="1">
            <a:off x="4497079" y="2324046"/>
            <a:ext cx="6652473" cy="3451998"/>
          </a:xfrm>
          <a:custGeom>
            <a:avLst/>
            <a:gdLst/>
            <a:ahLst/>
            <a:cxnLst/>
            <a:rect l="l" t="t" r="r" b="b"/>
            <a:pathLst>
              <a:path w="10501" h="5449" extrusionOk="0">
                <a:moveTo>
                  <a:pt x="830" y="1532"/>
                </a:moveTo>
                <a:cubicBezTo>
                  <a:pt x="2237" y="879"/>
                  <a:pt x="3245" y="1563"/>
                  <a:pt x="3781" y="2360"/>
                </a:cubicBezTo>
                <a:cubicBezTo>
                  <a:pt x="4316" y="3156"/>
                  <a:pt x="5275" y="3027"/>
                  <a:pt x="5598" y="2168"/>
                </a:cubicBezTo>
                <a:cubicBezTo>
                  <a:pt x="6045" y="981"/>
                  <a:pt x="7101" y="1242"/>
                  <a:pt x="7819" y="1732"/>
                </a:cubicBezTo>
                <a:cubicBezTo>
                  <a:pt x="8536" y="2223"/>
                  <a:pt x="8946" y="1401"/>
                  <a:pt x="8673" y="928"/>
                </a:cubicBezTo>
                <a:cubicBezTo>
                  <a:pt x="8399" y="455"/>
                  <a:pt x="8722" y="-404"/>
                  <a:pt x="9743" y="219"/>
                </a:cubicBezTo>
                <a:cubicBezTo>
                  <a:pt x="10763" y="841"/>
                  <a:pt x="10955" y="3620"/>
                  <a:pt x="9042" y="4581"/>
                </a:cubicBezTo>
                <a:cubicBezTo>
                  <a:pt x="7127" y="5542"/>
                  <a:pt x="2714" y="5753"/>
                  <a:pt x="1316" y="4974"/>
                </a:cubicBezTo>
                <a:cubicBezTo>
                  <a:pt x="-83" y="4194"/>
                  <a:pt x="-551" y="2174"/>
                  <a:pt x="830" y="153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/>
          <p:nvPr/>
        </p:nvSpPr>
        <p:spPr>
          <a:xfrm rot="-2837483" flipH="1">
            <a:off x="3980449" y="2427911"/>
            <a:ext cx="6652473" cy="3451998"/>
          </a:xfrm>
          <a:custGeom>
            <a:avLst/>
            <a:gdLst/>
            <a:ahLst/>
            <a:cxnLst/>
            <a:rect l="l" t="t" r="r" b="b"/>
            <a:pathLst>
              <a:path w="10501" h="5449" extrusionOk="0">
                <a:moveTo>
                  <a:pt x="830" y="1532"/>
                </a:moveTo>
                <a:cubicBezTo>
                  <a:pt x="2237" y="879"/>
                  <a:pt x="3245" y="1563"/>
                  <a:pt x="3781" y="2360"/>
                </a:cubicBezTo>
                <a:cubicBezTo>
                  <a:pt x="4316" y="3156"/>
                  <a:pt x="5275" y="3027"/>
                  <a:pt x="5598" y="2168"/>
                </a:cubicBezTo>
                <a:cubicBezTo>
                  <a:pt x="6045" y="981"/>
                  <a:pt x="7101" y="1242"/>
                  <a:pt x="7819" y="1732"/>
                </a:cubicBezTo>
                <a:cubicBezTo>
                  <a:pt x="8536" y="2223"/>
                  <a:pt x="8946" y="1401"/>
                  <a:pt x="8673" y="928"/>
                </a:cubicBezTo>
                <a:cubicBezTo>
                  <a:pt x="8399" y="455"/>
                  <a:pt x="8722" y="-404"/>
                  <a:pt x="9743" y="219"/>
                </a:cubicBezTo>
                <a:cubicBezTo>
                  <a:pt x="10763" y="841"/>
                  <a:pt x="10955" y="3620"/>
                  <a:pt x="9042" y="4581"/>
                </a:cubicBezTo>
                <a:cubicBezTo>
                  <a:pt x="7127" y="5542"/>
                  <a:pt x="2714" y="5753"/>
                  <a:pt x="1316" y="4974"/>
                </a:cubicBezTo>
                <a:cubicBezTo>
                  <a:pt x="-83" y="4194"/>
                  <a:pt x="-551" y="2174"/>
                  <a:pt x="830" y="153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hasCustomPrompt="1"/>
          </p:nvPr>
        </p:nvSpPr>
        <p:spPr>
          <a:xfrm flipH="1">
            <a:off x="713225" y="1466275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 flipH="1">
            <a:off x="1406523" y="1618675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"/>
          </p:nvPr>
        </p:nvSpPr>
        <p:spPr>
          <a:xfrm flipH="1">
            <a:off x="1406525" y="1942273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13225" y="2843225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4"/>
          </p:nvPr>
        </p:nvSpPr>
        <p:spPr>
          <a:xfrm flipH="1">
            <a:off x="1406523" y="2993076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 flipH="1">
            <a:off x="1406525" y="3299025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687" y="1466275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7"/>
          </p:nvPr>
        </p:nvSpPr>
        <p:spPr>
          <a:xfrm>
            <a:off x="5590375" y="1618675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5590376" y="1942283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9" hasCustomPrompt="1"/>
          </p:nvPr>
        </p:nvSpPr>
        <p:spPr>
          <a:xfrm>
            <a:off x="4898688" y="2843225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5590375" y="2993076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5590376" y="3299025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713250" y="560425"/>
            <a:ext cx="7717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/>
          <p:nvPr/>
        </p:nvSpPr>
        <p:spPr>
          <a:xfrm rot="-236501">
            <a:off x="4350173" y="3631457"/>
            <a:ext cx="6882770" cy="3240698"/>
          </a:xfrm>
          <a:custGeom>
            <a:avLst/>
            <a:gdLst/>
            <a:ahLst/>
            <a:cxnLst/>
            <a:rect l="l" t="t" r="r" b="b"/>
            <a:pathLst>
              <a:path w="9253" h="5231" extrusionOk="0">
                <a:moveTo>
                  <a:pt x="913" y="1350"/>
                </a:moveTo>
                <a:cubicBezTo>
                  <a:pt x="1713" y="829"/>
                  <a:pt x="2896" y="996"/>
                  <a:pt x="3618" y="1350"/>
                </a:cubicBezTo>
                <a:cubicBezTo>
                  <a:pt x="4340" y="1705"/>
                  <a:pt x="5045" y="2062"/>
                  <a:pt x="5543" y="1414"/>
                </a:cubicBezTo>
                <a:cubicBezTo>
                  <a:pt x="6041" y="766"/>
                  <a:pt x="6838" y="-480"/>
                  <a:pt x="8257" y="193"/>
                </a:cubicBezTo>
                <a:cubicBezTo>
                  <a:pt x="9676" y="866"/>
                  <a:pt x="9542" y="3563"/>
                  <a:pt x="8095" y="4483"/>
                </a:cubicBezTo>
                <a:cubicBezTo>
                  <a:pt x="6649" y="5402"/>
                  <a:pt x="1945" y="5546"/>
                  <a:pt x="713" y="4509"/>
                </a:cubicBezTo>
                <a:cubicBezTo>
                  <a:pt x="-518" y="3473"/>
                  <a:pt x="41" y="1918"/>
                  <a:pt x="913" y="13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 rot="-236501">
            <a:off x="4259173" y="3447907"/>
            <a:ext cx="6882770" cy="3240698"/>
          </a:xfrm>
          <a:custGeom>
            <a:avLst/>
            <a:gdLst/>
            <a:ahLst/>
            <a:cxnLst/>
            <a:rect l="l" t="t" r="r" b="b"/>
            <a:pathLst>
              <a:path w="9253" h="5231" extrusionOk="0">
                <a:moveTo>
                  <a:pt x="913" y="1350"/>
                </a:moveTo>
                <a:cubicBezTo>
                  <a:pt x="1713" y="829"/>
                  <a:pt x="2896" y="996"/>
                  <a:pt x="3618" y="1350"/>
                </a:cubicBezTo>
                <a:cubicBezTo>
                  <a:pt x="4340" y="1705"/>
                  <a:pt x="5045" y="2062"/>
                  <a:pt x="5543" y="1414"/>
                </a:cubicBezTo>
                <a:cubicBezTo>
                  <a:pt x="6041" y="766"/>
                  <a:pt x="6838" y="-480"/>
                  <a:pt x="8257" y="193"/>
                </a:cubicBezTo>
                <a:cubicBezTo>
                  <a:pt x="9676" y="866"/>
                  <a:pt x="9542" y="3563"/>
                  <a:pt x="8095" y="4483"/>
                </a:cubicBezTo>
                <a:cubicBezTo>
                  <a:pt x="6649" y="5402"/>
                  <a:pt x="1945" y="5546"/>
                  <a:pt x="713" y="4509"/>
                </a:cubicBezTo>
                <a:cubicBezTo>
                  <a:pt x="-518" y="3473"/>
                  <a:pt x="41" y="1918"/>
                  <a:pt x="913" y="135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173550" y="175800"/>
            <a:ext cx="8810400" cy="4791900"/>
          </a:xfrm>
          <a:prstGeom prst="roundRect">
            <a:avLst>
              <a:gd name="adj" fmla="val 126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2364000" y="1838600"/>
            <a:ext cx="4416000" cy="13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2" hasCustomPrompt="1"/>
          </p:nvPr>
        </p:nvSpPr>
        <p:spPr>
          <a:xfrm>
            <a:off x="3818100" y="702475"/>
            <a:ext cx="1507800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2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2364000" y="3253125"/>
            <a:ext cx="44160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-830910" y="-638365"/>
            <a:ext cx="2909160" cy="2122920"/>
          </a:xfrm>
          <a:custGeom>
            <a:avLst/>
            <a:gdLst/>
            <a:ahLst/>
            <a:cxnLst/>
            <a:rect l="l" t="t" r="r" b="b"/>
            <a:pathLst>
              <a:path w="8081" h="5897" extrusionOk="0">
                <a:moveTo>
                  <a:pt x="0" y="2584"/>
                </a:moveTo>
                <a:cubicBezTo>
                  <a:pt x="-24" y="4276"/>
                  <a:pt x="1665" y="6304"/>
                  <a:pt x="3477" y="5826"/>
                </a:cubicBezTo>
                <a:cubicBezTo>
                  <a:pt x="5140" y="5388"/>
                  <a:pt x="4826" y="2977"/>
                  <a:pt x="6480" y="3553"/>
                </a:cubicBezTo>
                <a:cubicBezTo>
                  <a:pt x="8134" y="4129"/>
                  <a:pt x="9204" y="1167"/>
                  <a:pt x="6086" y="315"/>
                </a:cubicBezTo>
                <a:cubicBezTo>
                  <a:pt x="2969" y="-538"/>
                  <a:pt x="31" y="382"/>
                  <a:pt x="0" y="258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 rot="3314664">
            <a:off x="-3974573" y="1691204"/>
            <a:ext cx="6997672" cy="4093915"/>
          </a:xfrm>
          <a:custGeom>
            <a:avLst/>
            <a:gdLst/>
            <a:ahLst/>
            <a:cxnLst/>
            <a:rect l="l" t="t" r="r" b="b"/>
            <a:pathLst>
              <a:path w="19438" h="11372" extrusionOk="0">
                <a:moveTo>
                  <a:pt x="4980" y="3012"/>
                </a:moveTo>
                <a:cubicBezTo>
                  <a:pt x="6215" y="4487"/>
                  <a:pt x="7670" y="6937"/>
                  <a:pt x="9207" y="6361"/>
                </a:cubicBezTo>
                <a:cubicBezTo>
                  <a:pt x="10744" y="5785"/>
                  <a:pt x="10310" y="3317"/>
                  <a:pt x="12185" y="2712"/>
                </a:cubicBezTo>
                <a:cubicBezTo>
                  <a:pt x="13774" y="2200"/>
                  <a:pt x="15571" y="3469"/>
                  <a:pt x="16172" y="1477"/>
                </a:cubicBezTo>
                <a:cubicBezTo>
                  <a:pt x="16771" y="-515"/>
                  <a:pt x="19663" y="-830"/>
                  <a:pt x="19424" y="2669"/>
                </a:cubicBezTo>
                <a:cubicBezTo>
                  <a:pt x="19185" y="6169"/>
                  <a:pt x="18356" y="9881"/>
                  <a:pt x="12947" y="10941"/>
                </a:cubicBezTo>
                <a:cubicBezTo>
                  <a:pt x="7538" y="12002"/>
                  <a:pt x="958" y="11281"/>
                  <a:pt x="118" y="6745"/>
                </a:cubicBezTo>
                <a:cubicBezTo>
                  <a:pt x="-723" y="2208"/>
                  <a:pt x="3132" y="805"/>
                  <a:pt x="4980" y="30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-678510" y="-485965"/>
            <a:ext cx="2909160" cy="2122920"/>
          </a:xfrm>
          <a:custGeom>
            <a:avLst/>
            <a:gdLst/>
            <a:ahLst/>
            <a:cxnLst/>
            <a:rect l="l" t="t" r="r" b="b"/>
            <a:pathLst>
              <a:path w="8081" h="5897" extrusionOk="0">
                <a:moveTo>
                  <a:pt x="0" y="2584"/>
                </a:moveTo>
                <a:cubicBezTo>
                  <a:pt x="-24" y="4276"/>
                  <a:pt x="1665" y="6304"/>
                  <a:pt x="3477" y="5826"/>
                </a:cubicBezTo>
                <a:cubicBezTo>
                  <a:pt x="5140" y="5388"/>
                  <a:pt x="4826" y="2977"/>
                  <a:pt x="6480" y="3553"/>
                </a:cubicBezTo>
                <a:cubicBezTo>
                  <a:pt x="8134" y="4129"/>
                  <a:pt x="9204" y="1167"/>
                  <a:pt x="6086" y="315"/>
                </a:cubicBezTo>
                <a:cubicBezTo>
                  <a:pt x="2969" y="-538"/>
                  <a:pt x="31" y="382"/>
                  <a:pt x="0" y="2584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 rot="3314664">
            <a:off x="-2530998" y="3007779"/>
            <a:ext cx="6997672" cy="4093915"/>
          </a:xfrm>
          <a:custGeom>
            <a:avLst/>
            <a:gdLst/>
            <a:ahLst/>
            <a:cxnLst/>
            <a:rect l="l" t="t" r="r" b="b"/>
            <a:pathLst>
              <a:path w="19438" h="11372" extrusionOk="0">
                <a:moveTo>
                  <a:pt x="4980" y="3012"/>
                </a:moveTo>
                <a:cubicBezTo>
                  <a:pt x="6215" y="4487"/>
                  <a:pt x="7670" y="6937"/>
                  <a:pt x="9207" y="6361"/>
                </a:cubicBezTo>
                <a:cubicBezTo>
                  <a:pt x="10744" y="5785"/>
                  <a:pt x="10310" y="3317"/>
                  <a:pt x="12185" y="2712"/>
                </a:cubicBezTo>
                <a:cubicBezTo>
                  <a:pt x="13774" y="2200"/>
                  <a:pt x="15571" y="3469"/>
                  <a:pt x="16172" y="1477"/>
                </a:cubicBezTo>
                <a:cubicBezTo>
                  <a:pt x="16771" y="-515"/>
                  <a:pt x="19663" y="-830"/>
                  <a:pt x="19424" y="2669"/>
                </a:cubicBezTo>
                <a:cubicBezTo>
                  <a:pt x="19185" y="6169"/>
                  <a:pt x="18356" y="9881"/>
                  <a:pt x="12947" y="10941"/>
                </a:cubicBezTo>
                <a:cubicBezTo>
                  <a:pt x="7538" y="12002"/>
                  <a:pt x="958" y="11281"/>
                  <a:pt x="118" y="6745"/>
                </a:cubicBezTo>
                <a:cubicBezTo>
                  <a:pt x="-723" y="2208"/>
                  <a:pt x="3132" y="805"/>
                  <a:pt x="4980" y="3012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 rot="-6476828">
            <a:off x="5021213" y="-417317"/>
            <a:ext cx="6819113" cy="4292275"/>
          </a:xfrm>
          <a:custGeom>
            <a:avLst/>
            <a:gdLst/>
            <a:ahLst/>
            <a:cxnLst/>
            <a:rect l="l" t="t" r="r" b="b"/>
            <a:pathLst>
              <a:path w="18942" h="11923" extrusionOk="0">
                <a:moveTo>
                  <a:pt x="4191" y="4388"/>
                </a:moveTo>
                <a:cubicBezTo>
                  <a:pt x="6133" y="5848"/>
                  <a:pt x="7755" y="6793"/>
                  <a:pt x="9306" y="6059"/>
                </a:cubicBezTo>
                <a:cubicBezTo>
                  <a:pt x="10918" y="5295"/>
                  <a:pt x="10487" y="3464"/>
                  <a:pt x="13016" y="4087"/>
                </a:cubicBezTo>
                <a:cubicBezTo>
                  <a:pt x="14725" y="4508"/>
                  <a:pt x="13302" y="-39"/>
                  <a:pt x="16932" y="0"/>
                </a:cubicBezTo>
                <a:cubicBezTo>
                  <a:pt x="20563" y="39"/>
                  <a:pt x="18434" y="7208"/>
                  <a:pt x="17057" y="8666"/>
                </a:cubicBezTo>
                <a:cubicBezTo>
                  <a:pt x="13189" y="12762"/>
                  <a:pt x="4155" y="13349"/>
                  <a:pt x="1026" y="8373"/>
                </a:cubicBezTo>
                <a:cubicBezTo>
                  <a:pt x="-1902" y="3714"/>
                  <a:pt x="2164" y="2865"/>
                  <a:pt x="4191" y="43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 rot="-6476828">
            <a:off x="4851863" y="-233167"/>
            <a:ext cx="6819113" cy="4292275"/>
          </a:xfrm>
          <a:custGeom>
            <a:avLst/>
            <a:gdLst/>
            <a:ahLst/>
            <a:cxnLst/>
            <a:rect l="l" t="t" r="r" b="b"/>
            <a:pathLst>
              <a:path w="18942" h="11923" extrusionOk="0">
                <a:moveTo>
                  <a:pt x="4191" y="4388"/>
                </a:moveTo>
                <a:cubicBezTo>
                  <a:pt x="6133" y="5848"/>
                  <a:pt x="7755" y="6793"/>
                  <a:pt x="9306" y="6059"/>
                </a:cubicBezTo>
                <a:cubicBezTo>
                  <a:pt x="10918" y="5295"/>
                  <a:pt x="10487" y="3464"/>
                  <a:pt x="13016" y="4087"/>
                </a:cubicBezTo>
                <a:cubicBezTo>
                  <a:pt x="14725" y="4508"/>
                  <a:pt x="13302" y="-39"/>
                  <a:pt x="16932" y="0"/>
                </a:cubicBezTo>
                <a:cubicBezTo>
                  <a:pt x="20563" y="39"/>
                  <a:pt x="18434" y="7208"/>
                  <a:pt x="17057" y="8666"/>
                </a:cubicBezTo>
                <a:cubicBezTo>
                  <a:pt x="13189" y="12762"/>
                  <a:pt x="4155" y="13349"/>
                  <a:pt x="1026" y="8373"/>
                </a:cubicBezTo>
                <a:cubicBezTo>
                  <a:pt x="-1902" y="3714"/>
                  <a:pt x="2164" y="2865"/>
                  <a:pt x="4191" y="4388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  <p:sldLayoutId id="2147483659" r:id="rId8"/>
    <p:sldLayoutId id="2147483660" r:id="rId9"/>
    <p:sldLayoutId id="2147483666" r:id="rId10"/>
    <p:sldLayoutId id="2147483674" r:id="rId11"/>
    <p:sldLayoutId id="2147483678" r:id="rId12"/>
    <p:sldLayoutId id="2147483680" r:id="rId13"/>
    <p:sldLayoutId id="2147483685" r:id="rId14"/>
    <p:sldLayoutId id="2147483687" r:id="rId15"/>
    <p:sldLayoutId id="214748368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1.safelinks.protection.outlook.com/?url=http%3A%2F%2Fl.academicdirect.org%2FHorticulture%2FGAs%2FRefs%2FBoer%26others_2005.pdf&amp;data=05%7C01%7Ctal.oved%40campus.technion.ac.il%7C9ebdc6799a56431902a908db3c524096%7Cf1502c4cee2e411c9715c855f6753b84%7C1%7C0%7C638170096669480721%7CUnknown%7CTWFpbGZsb3d8eyJWIjoiMC4wLjAwMDAiLCJQIjoiV2luMzIiLCJBTiI6Ik1haWwiLCJXVCI6Mn0%3D%7C3000%7C%7C%7C&amp;sdata=GbWsgQbGzdc8sgbghJUu8FvCXN501YW4sT9vSwr9PNg%3D&amp;reserved=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dropbox.com/s/4w81jahy9x2d25v/Monte%20Carlo%20Book.pdf?dl=0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8.jpe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4.png"/><Relationship Id="rId14" Type="http://schemas.openxmlformats.org/officeDocument/2006/relationships/customXml" Target="../ink/ink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ctrTitle"/>
          </p:nvPr>
        </p:nvSpPr>
        <p:spPr>
          <a:xfrm rot="-161">
            <a:off x="230536" y="1061842"/>
            <a:ext cx="8718444" cy="11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Optimization methods 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for</a:t>
            </a:r>
            <a:r>
              <a:rPr lang="en-IL" dirty="0">
                <a:solidFill>
                  <a:schemeClr val="tx1"/>
                </a:solidFill>
                <a:latin typeface="+mj-lt"/>
              </a:rPr>
              <a:t> the Problem of 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IL" dirty="0">
                <a:solidFill>
                  <a:schemeClr val="bg2"/>
                </a:solidFill>
                <a:latin typeface="+mj-lt"/>
              </a:rPr>
              <a:t>Team Composition</a:t>
            </a:r>
            <a:endParaRPr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47" name="Google Shape;347;p46"/>
          <p:cNvSpPr txBox="1">
            <a:spLocks noGrp="1"/>
          </p:cNvSpPr>
          <p:nvPr>
            <p:ph type="subTitle" idx="1"/>
          </p:nvPr>
        </p:nvSpPr>
        <p:spPr>
          <a:xfrm>
            <a:off x="983774" y="2967761"/>
            <a:ext cx="6415800" cy="1022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Names: Tal Oved, Elad Mandinach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Supervisor: Dr. Daniel Sigalov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Spring 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E63E31-7D11-A03B-72B1-E3EBA7C3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61" y="1072698"/>
            <a:ext cx="5189018" cy="31793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5E5EBCF9-FD37-A7CB-BF90-1609DD4C9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11C12-1EBE-E6DE-B7A6-36F4086F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4" y="-130326"/>
            <a:ext cx="7507939" cy="23331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  <a:latin typeface="+mj-lt"/>
              </a:rPr>
              <a:t>Important parameters</a:t>
            </a:r>
            <a:endParaRPr lang="en-IL" sz="3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3CE61-94DF-9E38-7751-9CFC5098DE7B}"/>
              </a:ext>
            </a:extLst>
          </p:cNvPr>
          <p:cNvSpPr txBox="1"/>
          <p:nvPr/>
        </p:nvSpPr>
        <p:spPr>
          <a:xfrm>
            <a:off x="678127" y="1602275"/>
            <a:ext cx="6935560" cy="212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 algn="l" rtl="0">
              <a:lnSpc>
                <a:spcPct val="150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US" sz="18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temperature</a:t>
            </a:r>
            <a:endParaRPr lang="en-IL" sz="18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lvl="0" indent="-400050" algn="l" rtl="0">
              <a:lnSpc>
                <a:spcPct val="150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US" sz="18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temperature</a:t>
            </a:r>
            <a:endParaRPr lang="en-IL" sz="18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lvl="0" indent="-400050" algn="l" rtl="0">
              <a:lnSpc>
                <a:spcPct val="150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US" sz="18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Temperature reduction rate</a:t>
            </a:r>
            <a:endParaRPr lang="en-IL" sz="18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00050" lvl="0" indent="-400050" algn="l" rtl="0">
              <a:lnSpc>
                <a:spcPct val="150000"/>
              </a:lnSpc>
              <a:spcAft>
                <a:spcPts val="0"/>
              </a:spcAft>
              <a:buFont typeface="+mj-lt"/>
              <a:buAutoNum type="romanUcPeriod"/>
            </a:pPr>
            <a:r>
              <a:rPr lang="en-US" sz="18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Probabilities for creating a new team or making a double change in an iteration</a:t>
            </a:r>
            <a:endParaRPr lang="en-IL" sz="18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Three Color RGB LED Dimmer | Super Bright LEDs">
            <a:extLst>
              <a:ext uri="{FF2B5EF4-FFF2-40B4-BE49-F238E27FC236}">
                <a16:creationId xmlns:a16="http://schemas.microsoft.com/office/drawing/2014/main" id="{B3F469F7-4F37-15F8-6569-3D1D60CCA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326" y="293450"/>
            <a:ext cx="1909324" cy="190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75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24;p55">
            <a:extLst>
              <a:ext uri="{FF2B5EF4-FFF2-40B4-BE49-F238E27FC236}">
                <a16:creationId xmlns:a16="http://schemas.microsoft.com/office/drawing/2014/main" id="{E0BD143C-1131-B477-2143-4B1CF4DDA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040" y="4782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Exploring The </a:t>
            </a:r>
            <a:r>
              <a:rPr lang="en" dirty="0">
                <a:solidFill>
                  <a:schemeClr val="dk2"/>
                </a:solidFill>
                <a:latin typeface="+mj-lt"/>
              </a:rPr>
              <a:t>Cross Entropy (CE)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1AAB79-54D6-6D22-7AC6-15D9E3273FDE}"/>
              </a:ext>
            </a:extLst>
          </p:cNvPr>
          <p:cNvSpPr txBox="1"/>
          <p:nvPr/>
        </p:nvSpPr>
        <p:spPr>
          <a:xfrm>
            <a:off x="778019" y="1617643"/>
            <a:ext cx="69355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 Characteristics</a:t>
            </a:r>
          </a:p>
          <a:p>
            <a:endParaRPr lang="en-IL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I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Implementation in Our Project</a:t>
            </a:r>
          </a:p>
          <a:p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Tailoring CE for specific challenges in team optimization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How do we generate each solution? regressive approach</a:t>
            </a:r>
            <a:endParaRPr lang="en-IL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IL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I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Implementation Chall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n-I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nges</a:t>
            </a:r>
          </a:p>
          <a:p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Why the CE is not fitting to our problem?</a:t>
            </a:r>
          </a:p>
        </p:txBody>
      </p:sp>
      <p:pic>
        <p:nvPicPr>
          <p:cNvPr id="2052" name="Picture 4" descr="Percentage with pi chart showcasing percentage graph icon 6467003 Vector  Art at Vecteezy">
            <a:extLst>
              <a:ext uri="{FF2B5EF4-FFF2-40B4-BE49-F238E27FC236}">
                <a16:creationId xmlns:a16="http://schemas.microsoft.com/office/drawing/2014/main" id="{F4A59845-BDFD-CF15-7D0C-A01AE97B7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44" y="1439931"/>
            <a:ext cx="2263637" cy="226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4AB8B5D6-6FCC-4554-FA75-89F54C098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A1103-D3D7-0C55-D070-5F83B685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93" y="800872"/>
            <a:ext cx="5630778" cy="38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6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03EBBBB3-ACBF-19C4-DA71-54720C51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DFEDAC-F5EC-CBE9-1ED6-77EAFDB63DF2}"/>
                  </a:ext>
                </a:extLst>
              </p:cNvPr>
              <p:cNvSpPr txBox="1"/>
              <p:nvPr/>
            </p:nvSpPr>
            <p:spPr>
              <a:xfrm>
                <a:off x="1223691" y="1617643"/>
                <a:ext cx="6935560" cy="207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I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L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L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𝐸𝑙𝑖𝑡𝑒</m:t>
                          </m:r>
                        </m:sub>
                      </m:sSub>
                    </m:oMath>
                  </m:oMathPara>
                </a14:m>
                <a:endParaRPr lang="en-IL" sz="18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𝐸𝑙𝑖𝑡𝑒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IL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L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18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represents the number of times nodes </a:t>
                </a:r>
                <a:r>
                  <a:rPr lang="en-US" sz="1800" dirty="0" err="1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</a:t>
                </a:r>
                <a:r>
                  <a:rPr lang="en-US" sz="18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and j were in the same group in the elite solutions. The parameter '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' is used for adjusting this calculation.</a:t>
                </a:r>
                <a:endParaRPr lang="en-I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DFEDAC-F5EC-CBE9-1ED6-77EAFDB63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91" y="1617643"/>
                <a:ext cx="6935560" cy="2076915"/>
              </a:xfrm>
              <a:prstGeom prst="rect">
                <a:avLst/>
              </a:prstGeom>
              <a:blipFill>
                <a:blip r:embed="rId3"/>
                <a:stretch>
                  <a:fillRect l="-792" b="-351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424;p55">
            <a:extLst>
              <a:ext uri="{FF2B5EF4-FFF2-40B4-BE49-F238E27FC236}">
                <a16:creationId xmlns:a16="http://schemas.microsoft.com/office/drawing/2014/main" id="{263A8FD6-930E-C6A8-66FC-5AD7145FA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434" y="908552"/>
            <a:ext cx="7384044" cy="61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+mj-lt"/>
              </a:rPr>
              <a:t>CE</a:t>
            </a:r>
            <a:r>
              <a:rPr lang="en" dirty="0">
                <a:latin typeface="+mj-lt"/>
              </a:rPr>
              <a:t> Next probabilty calculation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680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4A9D0B53-CFA6-4331-90BA-8493DDE4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E1A13D-AEDD-9B3C-7864-113A812C2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4" y="-130326"/>
            <a:ext cx="7507939" cy="23331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  <a:latin typeface="+mj-lt"/>
              </a:rPr>
              <a:t>Important parameters</a:t>
            </a:r>
            <a:endParaRPr lang="en-IL" sz="3600" dirty="0">
              <a:solidFill>
                <a:schemeClr val="bg2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A95506-E259-24B0-1D82-AFDAA56AF41B}"/>
                  </a:ext>
                </a:extLst>
              </p:cNvPr>
              <p:cNvSpPr txBox="1"/>
              <p:nvPr/>
            </p:nvSpPr>
            <p:spPr>
              <a:xfrm>
                <a:off x="678127" y="1602275"/>
                <a:ext cx="6935560" cy="2530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00050" lvl="0" indent="-400050" algn="l" rtl="0">
                  <a:lnSpc>
                    <a:spcPct val="150000"/>
                  </a:lnSpc>
                  <a:spcAft>
                    <a:spcPts val="0"/>
                  </a:spcAft>
                  <a:buFont typeface="+mj-lt"/>
                  <a:buAutoNum type="romanUcPeriod"/>
                </a:pPr>
                <a:r>
                  <a:rPr lang="en-US" sz="1800" kern="1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Number of solutions in each generation</a:t>
                </a:r>
                <a:endParaRPr lang="en-IL" sz="18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400050" lvl="0" indent="-400050" algn="l" rtl="0">
                  <a:lnSpc>
                    <a:spcPct val="150000"/>
                  </a:lnSpc>
                  <a:spcAft>
                    <a:spcPts val="0"/>
                  </a:spcAft>
                  <a:buFont typeface="+mj-lt"/>
                  <a:buAutoNum type="romanUcPeriod"/>
                </a:pPr>
                <a:r>
                  <a:rPr lang="en-US" sz="1800" kern="1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Precision of the elite solution from all the solutions</a:t>
                </a:r>
                <a:endParaRPr lang="en-IL" sz="18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400050" lvl="0" indent="-400050" algn="l" rtl="0">
                  <a:lnSpc>
                    <a:spcPct val="150000"/>
                  </a:lnSpc>
                  <a:spcAft>
                    <a:spcPts val="0"/>
                  </a:spcAft>
                  <a:buFont typeface="+mj-lt"/>
                  <a:buAutoNum type="romanUcPeriod"/>
                </a:pPr>
                <a:r>
                  <a:rPr lang="en-US" sz="1800" kern="1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Number of generations</a:t>
                </a:r>
                <a:endParaRPr lang="en-IL" sz="18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400050" lvl="0" indent="-400050" algn="l" rtl="0">
                  <a:lnSpc>
                    <a:spcPct val="150000"/>
                  </a:lnSpc>
                  <a:spcAft>
                    <a:spcPts val="0"/>
                  </a:spcAft>
                  <a:buFont typeface="+mj-lt"/>
                  <a:buAutoNum type="romanUcPeriod"/>
                </a:pPr>
                <a:r>
                  <a:rPr lang="en-US" sz="1800" kern="1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Step size ('</a:t>
                </a:r>
                <a14:m>
                  <m:oMath xmlns:m="http://schemas.openxmlformats.org/officeDocument/2006/math"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1800" kern="1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') towards the last generation's result</a:t>
                </a:r>
                <a:endParaRPr lang="en-IL" sz="18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400050" lvl="0" indent="-400050" algn="l" rtl="0">
                  <a:lnSpc>
                    <a:spcPct val="150000"/>
                  </a:lnSpc>
                  <a:spcAft>
                    <a:spcPts val="0"/>
                  </a:spcAft>
                  <a:buFont typeface="+mj-lt"/>
                  <a:buAutoNum type="romanUcPeriod"/>
                </a:pPr>
                <a:r>
                  <a:rPr lang="en-US" sz="1800" kern="100" dirty="0"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Probability to stop attempting to combine a team in team building.</a:t>
                </a:r>
                <a:endParaRPr lang="en-IL" sz="1800" kern="100" dirty="0"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A95506-E259-24B0-1D82-AFDAA56AF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27" y="1602275"/>
                <a:ext cx="6935560" cy="2530629"/>
              </a:xfrm>
              <a:prstGeom prst="rect">
                <a:avLst/>
              </a:prstGeom>
              <a:blipFill>
                <a:blip r:embed="rId3"/>
                <a:stretch>
                  <a:fillRect l="-703" b="-28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hree Color RGB LED Dimmer | Super Bright LEDs">
            <a:extLst>
              <a:ext uri="{FF2B5EF4-FFF2-40B4-BE49-F238E27FC236}">
                <a16:creationId xmlns:a16="http://schemas.microsoft.com/office/drawing/2014/main" id="{72BDE485-BFD2-F8BF-BCA9-58A29D98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326" y="293450"/>
            <a:ext cx="1909324" cy="190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612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/>
          <p:nvPr/>
        </p:nvSpPr>
        <p:spPr>
          <a:xfrm rot="-1771159">
            <a:off x="7238088" y="5116918"/>
            <a:ext cx="27624" cy="25211"/>
          </a:xfrm>
          <a:custGeom>
            <a:avLst/>
            <a:gdLst/>
            <a:ahLst/>
            <a:cxnLst/>
            <a:rect l="l" t="t" r="r" b="b"/>
            <a:pathLst>
              <a:path w="309" h="282" extrusionOk="0">
                <a:moveTo>
                  <a:pt x="160" y="0"/>
                </a:moveTo>
                <a:cubicBezTo>
                  <a:pt x="148" y="0"/>
                  <a:pt x="136" y="2"/>
                  <a:pt x="124" y="6"/>
                </a:cubicBezTo>
                <a:cubicBezTo>
                  <a:pt x="47" y="21"/>
                  <a:pt x="0" y="98"/>
                  <a:pt x="16" y="175"/>
                </a:cubicBezTo>
                <a:cubicBezTo>
                  <a:pt x="35" y="239"/>
                  <a:pt x="91" y="282"/>
                  <a:pt x="153" y="282"/>
                </a:cubicBezTo>
                <a:cubicBezTo>
                  <a:pt x="166" y="282"/>
                  <a:pt x="179" y="280"/>
                  <a:pt x="193" y="276"/>
                </a:cubicBezTo>
                <a:cubicBezTo>
                  <a:pt x="270" y="252"/>
                  <a:pt x="308" y="175"/>
                  <a:pt x="293" y="106"/>
                </a:cubicBezTo>
                <a:cubicBezTo>
                  <a:pt x="274" y="43"/>
                  <a:pt x="218" y="0"/>
                  <a:pt x="160" y="0"/>
                </a:cubicBezTo>
                <a:close/>
              </a:path>
            </a:pathLst>
          </a:custGeom>
          <a:solidFill>
            <a:srgbClr val="7A4C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697496" y="469776"/>
            <a:ext cx="580633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Combining</a:t>
            </a:r>
            <a:r>
              <a:rPr lang="en-US" dirty="0">
                <a:solidFill>
                  <a:schemeClr val="dk2"/>
                </a:solidFill>
                <a:latin typeface="+mj-lt"/>
              </a:rPr>
              <a:t> simulated Annealing and Cross Entropy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2B28F-EA2E-9E86-683B-55857EE3A86E}"/>
              </a:ext>
            </a:extLst>
          </p:cNvPr>
          <p:cNvSpPr txBox="1"/>
          <p:nvPr/>
        </p:nvSpPr>
        <p:spPr>
          <a:xfrm>
            <a:off x="812955" y="1645693"/>
            <a:ext cx="50575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Integration Strategy</a:t>
            </a:r>
          </a:p>
          <a:p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How SA and CE complement each other</a:t>
            </a:r>
          </a:p>
          <a:p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Implementation in the project</a:t>
            </a:r>
          </a:p>
          <a:p>
            <a:r>
              <a:rPr lang="en-I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Enhanced Optimization</a:t>
            </a:r>
          </a:p>
          <a:p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Improved results with the combined approach</a:t>
            </a:r>
          </a:p>
          <a:p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Specific advantages in team composition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13CE6-FE28-C507-A80A-8C938823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48" y="2961208"/>
            <a:ext cx="5051721" cy="17762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8BF7518C-2913-B5F5-D4A0-30400867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37C10-1EA1-FAAA-48F8-0E88A6B1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60" y="-668208"/>
            <a:ext cx="7507939" cy="23331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Example</a:t>
            </a:r>
            <a:endParaRPr lang="en-IL" sz="3600" dirty="0">
              <a:solidFill>
                <a:schemeClr val="bg2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749A91-9400-971D-B566-15E82F6C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83" y="1193393"/>
            <a:ext cx="7248210" cy="2141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06239-C6B2-E940-E208-DFB97BEA0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60" y="3477585"/>
            <a:ext cx="40862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5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B20C8B-2EB1-66BB-9500-449ACE40053C}"/>
              </a:ext>
            </a:extLst>
          </p:cNvPr>
          <p:cNvGrpSpPr/>
          <p:nvPr/>
        </p:nvGrpSpPr>
        <p:grpSpPr>
          <a:xfrm>
            <a:off x="497376" y="440379"/>
            <a:ext cx="4074624" cy="2890795"/>
            <a:chOff x="0" y="0"/>
            <a:chExt cx="4809449" cy="3581596"/>
          </a:xfrm>
        </p:grpSpPr>
        <p:pic>
          <p:nvPicPr>
            <p:cNvPr id="12" name="תמונה 1" descr="תמונה שמכילה טקסט, קו, תרשים, עלילה&#10;&#10;התיאור נוצר באופן אוטומטי">
              <a:extLst>
                <a:ext uri="{FF2B5EF4-FFF2-40B4-BE49-F238E27FC236}">
                  <a16:creationId xmlns:a16="http://schemas.microsoft.com/office/drawing/2014/main" id="{AE2EB0A1-9726-767B-A0EC-C039AD9C2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439920" cy="3329940"/>
            </a:xfrm>
            <a:prstGeom prst="rect">
              <a:avLst/>
            </a:prstGeom>
          </p:spPr>
        </p:pic>
        <p:sp>
          <p:nvSpPr>
            <p:cNvPr id="13" name="תיבת טקסט 1">
              <a:extLst>
                <a:ext uri="{FF2B5EF4-FFF2-40B4-BE49-F238E27FC236}">
                  <a16:creationId xmlns:a16="http://schemas.microsoft.com/office/drawing/2014/main" id="{266DE058-2631-BD81-EC48-553817D46B50}"/>
                </a:ext>
              </a:extLst>
            </p:cNvPr>
            <p:cNvSpPr txBox="1"/>
            <p:nvPr/>
          </p:nvSpPr>
          <p:spPr>
            <a:xfrm>
              <a:off x="85050" y="3352801"/>
              <a:ext cx="4724399" cy="22879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1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rtl="0">
                <a:spcAft>
                  <a:spcPts val="1000"/>
                </a:spcAft>
              </a:pPr>
              <a:r>
                <a:rPr lang="en-US" sz="1200" i="1" kern="100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SA parameters and price as function of iteration</a:t>
              </a:r>
              <a:endParaRPr lang="en-IL" sz="900" i="1" kern="100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C502E8-8569-7AE4-F73F-D1FF90C21C52}"/>
              </a:ext>
            </a:extLst>
          </p:cNvPr>
          <p:cNvGrpSpPr/>
          <p:nvPr/>
        </p:nvGrpSpPr>
        <p:grpSpPr>
          <a:xfrm>
            <a:off x="4572000" y="896393"/>
            <a:ext cx="4282130" cy="3270354"/>
            <a:chOff x="182880" y="173990"/>
            <a:chExt cx="4859020" cy="3863033"/>
          </a:xfrm>
        </p:grpSpPr>
        <p:sp>
          <p:nvSpPr>
            <p:cNvPr id="15" name="תיבת טקסט 1">
              <a:extLst>
                <a:ext uri="{FF2B5EF4-FFF2-40B4-BE49-F238E27FC236}">
                  <a16:creationId xmlns:a16="http://schemas.microsoft.com/office/drawing/2014/main" id="{D2577399-B009-F7D3-B278-449478344B00}"/>
                </a:ext>
              </a:extLst>
            </p:cNvPr>
            <p:cNvSpPr txBox="1"/>
            <p:nvPr/>
          </p:nvSpPr>
          <p:spPr>
            <a:xfrm>
              <a:off x="182880" y="3818890"/>
              <a:ext cx="4439920" cy="218133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1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rtl="0">
                <a:spcAft>
                  <a:spcPts val="1000"/>
                </a:spcAft>
              </a:pPr>
              <a:r>
                <a:rPr lang="en-US" sz="1200" i="1" kern="100" dirty="0">
                  <a:solidFill>
                    <a:srgbClr val="44546A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</a:t>
              </a:r>
              <a:r>
                <a:rPr lang="en-US" sz="1200" i="1" kern="100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he different groups as function of iteration</a:t>
              </a:r>
              <a:endParaRPr lang="en-IL" sz="900" i="1" kern="100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תמונה 1093610976">
              <a:extLst>
                <a:ext uri="{FF2B5EF4-FFF2-40B4-BE49-F238E27FC236}">
                  <a16:creationId xmlns:a16="http://schemas.microsoft.com/office/drawing/2014/main" id="{757044B5-2C03-FA75-6E2A-BC3DEFC9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" y="173990"/>
              <a:ext cx="4859020" cy="36449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196C93-98AD-F7D3-E568-8B3201EEB0EB}"/>
              </a:ext>
            </a:extLst>
          </p:cNvPr>
          <p:cNvSpPr txBox="1"/>
          <p:nvPr/>
        </p:nvSpPr>
        <p:spPr>
          <a:xfrm>
            <a:off x="4069257" y="255713"/>
            <a:ext cx="528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chemeClr val="bg2"/>
                </a:solidFill>
              </a:rPr>
              <a:t>SA</a:t>
            </a:r>
            <a:endParaRPr lang="en-IL" sz="1800" b="1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2B912E4-A0E0-519E-4799-90D91F518BFF}"/>
              </a:ext>
            </a:extLst>
          </p:cNvPr>
          <p:cNvCxnSpPr>
            <a:cxnSpLocks/>
          </p:cNvCxnSpPr>
          <p:nvPr/>
        </p:nvCxnSpPr>
        <p:spPr>
          <a:xfrm>
            <a:off x="5693869" y="896393"/>
            <a:ext cx="834525" cy="88782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86547F-E0C1-F829-896B-06FDB9121272}"/>
              </a:ext>
            </a:extLst>
          </p:cNvPr>
          <p:cNvSpPr txBox="1"/>
          <p:nvPr/>
        </p:nvSpPr>
        <p:spPr>
          <a:xfrm>
            <a:off x="5210373" y="574129"/>
            <a:ext cx="2098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Team’s convergence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E7F49E-3774-AF1A-2F62-BFB1B05B73E6}"/>
              </a:ext>
            </a:extLst>
          </p:cNvPr>
          <p:cNvCxnSpPr>
            <a:cxnSpLocks/>
          </p:cNvCxnSpPr>
          <p:nvPr/>
        </p:nvCxnSpPr>
        <p:spPr>
          <a:xfrm>
            <a:off x="1280096" y="405594"/>
            <a:ext cx="482480" cy="253307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0A3D86-283C-633E-75A4-00DD4C972F37}"/>
              </a:ext>
            </a:extLst>
          </p:cNvPr>
          <p:cNvSpPr txBox="1"/>
          <p:nvPr/>
        </p:nvSpPr>
        <p:spPr>
          <a:xfrm>
            <a:off x="471958" y="169362"/>
            <a:ext cx="2098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Convergence</a:t>
            </a:r>
            <a:endParaRPr lang="en-I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>
          <a:extLst>
            <a:ext uri="{FF2B5EF4-FFF2-40B4-BE49-F238E27FC236}">
              <a16:creationId xmlns:a16="http://schemas.microsoft.com/office/drawing/2014/main" id="{363DF6FA-7642-10E5-C897-05789FD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5729806-1E25-0466-E761-5A17E35CBFA2}"/>
              </a:ext>
            </a:extLst>
          </p:cNvPr>
          <p:cNvSpPr txBox="1"/>
          <p:nvPr/>
        </p:nvSpPr>
        <p:spPr>
          <a:xfrm>
            <a:off x="2540134" y="332553"/>
            <a:ext cx="528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chemeClr val="bg2"/>
                </a:solidFill>
              </a:rPr>
              <a:t>SA – final solution for our example</a:t>
            </a:r>
            <a:endParaRPr lang="en-IL" sz="1800" b="1" dirty="0"/>
          </a:p>
        </p:txBody>
      </p:sp>
      <p:pic>
        <p:nvPicPr>
          <p:cNvPr id="2" name="תמונה 2" descr="תמונה שמכילה צילום מסך, תרשים, קו, טקסט&#10;&#10;התיאור נוצר באופן אוטומטי">
            <a:extLst>
              <a:ext uri="{FF2B5EF4-FFF2-40B4-BE49-F238E27FC236}">
                <a16:creationId xmlns:a16="http://schemas.microsoft.com/office/drawing/2014/main" id="{6CCD9993-D2F1-5334-3DF2-FF8557612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87" y="844947"/>
            <a:ext cx="5287616" cy="396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CE1EC-62A5-01DF-B50B-50D73DFFF435}"/>
              </a:ext>
            </a:extLst>
          </p:cNvPr>
          <p:cNvSpPr txBox="1"/>
          <p:nvPr/>
        </p:nvSpPr>
        <p:spPr>
          <a:xfrm>
            <a:off x="1153203" y="1516720"/>
            <a:ext cx="1518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Score: 113.4</a:t>
            </a:r>
            <a:endParaRPr lang="en-IL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7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/>
          <p:nvPr/>
        </p:nvSpPr>
        <p:spPr>
          <a:xfrm>
            <a:off x="8190597" y="4368423"/>
            <a:ext cx="480358" cy="480300"/>
          </a:xfrm>
          <a:custGeom>
            <a:avLst/>
            <a:gdLst/>
            <a:ahLst/>
            <a:cxnLst/>
            <a:rect l="l" t="t" r="r" b="b"/>
            <a:pathLst>
              <a:path w="417" h="417" extrusionOk="0">
                <a:moveTo>
                  <a:pt x="0" y="209"/>
                </a:moveTo>
                <a:cubicBezTo>
                  <a:pt x="0" y="324"/>
                  <a:pt x="94" y="417"/>
                  <a:pt x="209" y="417"/>
                </a:cubicBezTo>
                <a:cubicBezTo>
                  <a:pt x="324" y="417"/>
                  <a:pt x="417" y="324"/>
                  <a:pt x="417" y="209"/>
                </a:cubicBezTo>
                <a:cubicBezTo>
                  <a:pt x="417" y="94"/>
                  <a:pt x="324" y="0"/>
                  <a:pt x="209" y="0"/>
                </a:cubicBezTo>
                <a:cubicBezTo>
                  <a:pt x="94" y="0"/>
                  <a:pt x="0" y="94"/>
                  <a:pt x="0" y="209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dash"/>
            <a:bevel/>
            <a:headEnd type="none" w="sm" len="sm"/>
            <a:tailEnd type="none" w="sm" len="sm"/>
          </a:ln>
        </p:spPr>
        <p:txBody>
          <a:bodyPr spcFirstLastPara="1" wrap="square" lIns="94675" tIns="49675" rIns="94675" bIns="496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62;p48">
            <a:extLst>
              <a:ext uri="{FF2B5EF4-FFF2-40B4-BE49-F238E27FC236}">
                <a16:creationId xmlns:a16="http://schemas.microsoft.com/office/drawing/2014/main" id="{E9C9EE33-3E06-5038-F1DE-39E0AA74B3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1961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2"/>
                </a:solidFill>
                <a:latin typeface="+mj-lt"/>
              </a:rPr>
              <a:t>Introduction</a:t>
            </a:r>
          </a:p>
        </p:txBody>
      </p:sp>
      <p:sp>
        <p:nvSpPr>
          <p:cNvPr id="5" name="Google Shape;363;p48">
            <a:extLst>
              <a:ext uri="{FF2B5EF4-FFF2-40B4-BE49-F238E27FC236}">
                <a16:creationId xmlns:a16="http://schemas.microsoft.com/office/drawing/2014/main" id="{07CF84E1-99AD-6DDF-F3DB-A8B79FFC11C3}"/>
              </a:ext>
            </a:extLst>
          </p:cNvPr>
          <p:cNvSpPr txBox="1">
            <a:spLocks/>
          </p:cNvSpPr>
          <p:nvPr/>
        </p:nvSpPr>
        <p:spPr>
          <a:xfrm>
            <a:off x="591844" y="1239450"/>
            <a:ext cx="8487419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Composition in Sports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Importance of strategic team assembly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Influence on game outcomes and tournament success</a:t>
            </a:r>
          </a:p>
          <a:p>
            <a:pPr marL="285750" indent="-285750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Complexity of Optimization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Challenges in creating an optimal team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Consideration of player skills, teamwork, strategy</a:t>
            </a:r>
          </a:p>
          <a:p>
            <a:pPr marL="285750" indent="-285750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Goal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Develop a method for optimizing team compositions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Addressing the NP-hard problem complexity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 descr="Custom Gymnastics/sports Group Drawing 2-3 People - Etsy">
            <a:extLst>
              <a:ext uri="{FF2B5EF4-FFF2-40B4-BE49-F238E27FC236}">
                <a16:creationId xmlns:a16="http://schemas.microsoft.com/office/drawing/2014/main" id="{DA8A1180-9C93-0BB6-444B-34B3703C2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17" y="1522362"/>
            <a:ext cx="3274759" cy="34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21DA01-A8C2-A336-D9B4-5BE425C1C9C6}"/>
                  </a:ext>
                </a:extLst>
              </p14:cNvPr>
              <p14:cNvContentPartPr/>
              <p14:nvPr/>
            </p14:nvContentPartPr>
            <p14:xfrm>
              <a:off x="5483665" y="4092420"/>
              <a:ext cx="209880" cy="74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21DA01-A8C2-A336-D9B4-5BE425C1C9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025" y="4029780"/>
                <a:ext cx="33552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CD0786-C9B6-8C2A-01BB-CF34F393B9C5}"/>
                  </a:ext>
                </a:extLst>
              </p14:cNvPr>
              <p14:cNvContentPartPr/>
              <p14:nvPr/>
            </p14:nvContentPartPr>
            <p14:xfrm>
              <a:off x="5616900" y="4039750"/>
              <a:ext cx="64440" cy="501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CD0786-C9B6-8C2A-01BB-CF34F393B9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3900" y="3977110"/>
                <a:ext cx="190080" cy="62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83B9567-8924-0C1D-27F2-96BAD02C3077}"/>
              </a:ext>
            </a:extLst>
          </p:cNvPr>
          <p:cNvGrpSpPr/>
          <p:nvPr/>
        </p:nvGrpSpPr>
        <p:grpSpPr>
          <a:xfrm>
            <a:off x="5611860" y="4473910"/>
            <a:ext cx="97560" cy="369000"/>
            <a:chOff x="5611860" y="4473910"/>
            <a:chExt cx="975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C4D3C3-08F1-6248-468F-6144ED6AF32A}"/>
                    </a:ext>
                  </a:extLst>
                </p14:cNvPr>
                <p14:cNvContentPartPr/>
                <p14:nvPr/>
              </p14:nvContentPartPr>
              <p14:xfrm>
                <a:off x="5655780" y="4473910"/>
                <a:ext cx="12960" cy="17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C4D3C3-08F1-6248-468F-6144ED6AF3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3140" y="4411270"/>
                  <a:ext cx="138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AAD5A2-0D94-171C-5382-73995C9E7F2F}"/>
                    </a:ext>
                  </a:extLst>
                </p14:cNvPr>
                <p14:cNvContentPartPr/>
                <p14:nvPr/>
              </p14:nvContentPartPr>
              <p14:xfrm>
                <a:off x="5611860" y="4498750"/>
                <a:ext cx="65880" cy="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AAD5A2-0D94-171C-5382-73995C9E7F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49220" y="4435750"/>
                  <a:ext cx="191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644032-BD67-7D33-8A6C-BB99C44DE923}"/>
                    </a:ext>
                  </a:extLst>
                </p14:cNvPr>
                <p14:cNvContentPartPr/>
                <p14:nvPr/>
              </p14:nvContentPartPr>
              <p14:xfrm>
                <a:off x="5685660" y="464491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644032-BD67-7D33-8A6C-BB99C44DE9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22660" y="45822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7548F0-1B50-4CD0-BA6C-A6811E11589E}"/>
                    </a:ext>
                  </a:extLst>
                </p14:cNvPr>
                <p14:cNvContentPartPr/>
                <p14:nvPr/>
              </p14:nvContentPartPr>
              <p14:xfrm>
                <a:off x="5709060" y="484255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7548F0-1B50-4CD0-BA6C-A6811E1158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46420" y="47799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209FF7A-5FD5-3D52-7835-0F5EBCBB73FC}"/>
              </a:ext>
            </a:extLst>
          </p:cNvPr>
          <p:cNvSpPr txBox="1"/>
          <p:nvPr/>
        </p:nvSpPr>
        <p:spPr>
          <a:xfrm>
            <a:off x="4069257" y="255713"/>
            <a:ext cx="528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chemeClr val="bg2"/>
                </a:solidFill>
              </a:rPr>
              <a:t>CE</a:t>
            </a:r>
            <a:endParaRPr lang="en-IL" sz="18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6B9D5A-42F2-5D3B-E577-AA57237B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01" y="794010"/>
            <a:ext cx="4108146" cy="307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A23D0A-196E-0C55-E85C-4608C9758C64}"/>
              </a:ext>
            </a:extLst>
          </p:cNvPr>
          <p:cNvCxnSpPr>
            <a:cxnSpLocks/>
          </p:cNvCxnSpPr>
          <p:nvPr/>
        </p:nvCxnSpPr>
        <p:spPr>
          <a:xfrm flipH="1">
            <a:off x="5132934" y="1198709"/>
            <a:ext cx="1313970" cy="537883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35154C0-D6B7-F334-34C0-8DD200B04228}"/>
              </a:ext>
            </a:extLst>
          </p:cNvPr>
          <p:cNvSpPr txBox="1"/>
          <p:nvPr/>
        </p:nvSpPr>
        <p:spPr>
          <a:xfrm>
            <a:off x="6386031" y="953790"/>
            <a:ext cx="1858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convergence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(due to the regressive approach)</a:t>
            </a:r>
            <a:endParaRPr lang="en-IL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42B13E15-90AD-333E-BB0D-67B3D5B52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3D4D041-A008-E6EE-46AF-94F6B1BAB83B}"/>
              </a:ext>
            </a:extLst>
          </p:cNvPr>
          <p:cNvSpPr txBox="1"/>
          <p:nvPr/>
        </p:nvSpPr>
        <p:spPr>
          <a:xfrm>
            <a:off x="4069257" y="255713"/>
            <a:ext cx="528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chemeClr val="bg2"/>
                </a:solidFill>
              </a:rPr>
              <a:t>CE</a:t>
            </a:r>
            <a:endParaRPr lang="en-IL" sz="1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5CDC3-EA52-841C-89DB-CB0AC4F7C8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 t="4274" r="7736" b="8552"/>
          <a:stretch/>
        </p:blipFill>
        <p:spPr>
          <a:xfrm>
            <a:off x="959126" y="625045"/>
            <a:ext cx="7225748" cy="38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7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>
          <a:extLst>
            <a:ext uri="{FF2B5EF4-FFF2-40B4-BE49-F238E27FC236}">
              <a16:creationId xmlns:a16="http://schemas.microsoft.com/office/drawing/2014/main" id="{155516D6-8256-C6CB-596B-28A4547B7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47E2E7-8514-AAD4-1696-8C20941927C2}"/>
              </a:ext>
            </a:extLst>
          </p:cNvPr>
          <p:cNvSpPr txBox="1"/>
          <p:nvPr/>
        </p:nvSpPr>
        <p:spPr>
          <a:xfrm>
            <a:off x="2540134" y="332553"/>
            <a:ext cx="528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chemeClr val="bg2"/>
                </a:solidFill>
              </a:rPr>
              <a:t>CE – final solution for our example</a:t>
            </a:r>
            <a:endParaRPr lang="en-IL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C3C43-3537-3A75-7F82-FD29E76957A5}"/>
              </a:ext>
            </a:extLst>
          </p:cNvPr>
          <p:cNvSpPr txBox="1"/>
          <p:nvPr/>
        </p:nvSpPr>
        <p:spPr>
          <a:xfrm>
            <a:off x="391887" y="1516720"/>
            <a:ext cx="228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Score: 107.4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(Taking the best solution in the last generation)</a:t>
            </a:r>
            <a:endParaRPr lang="en-IL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2C525-B903-EBAC-0669-6DA3262E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15" y="81044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43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>
            <a:spLocks noGrp="1"/>
          </p:cNvSpPr>
          <p:nvPr>
            <p:ph type="title" idx="15"/>
          </p:nvPr>
        </p:nvSpPr>
        <p:spPr>
          <a:xfrm>
            <a:off x="713250" y="560425"/>
            <a:ext cx="7717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+mj-lt"/>
              </a:rPr>
              <a:t>Results and </a:t>
            </a:r>
            <a:r>
              <a:rPr lang="en" dirty="0">
                <a:solidFill>
                  <a:schemeClr val="bg2"/>
                </a:solidFill>
                <a:latin typeface="+mj-lt"/>
              </a:rPr>
              <a:t>Comparative Analysis</a:t>
            </a:r>
            <a:endParaRPr dirty="0">
              <a:solidFill>
                <a:schemeClr val="bg2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ABBE5B-3A16-CF70-C017-4B5723DE5D9F}"/>
                  </a:ext>
                </a:extLst>
              </p:cNvPr>
              <p:cNvSpPr txBox="1"/>
              <p:nvPr/>
            </p:nvSpPr>
            <p:spPr>
              <a:xfrm>
                <a:off x="565709" y="1140055"/>
                <a:ext cx="6226572" cy="231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I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IL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Performance Comparison</a:t>
                </a:r>
              </a:p>
              <a:p>
                <a:r>
                  <a:rPr lang="en-I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- Comparison of SA and CE approach outcomes</a:t>
                </a:r>
              </a:p>
              <a:p>
                <a:r>
                  <a:rPr lang="en-I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- Analysis of strengths and weaknesses</a:t>
                </a:r>
              </a:p>
              <a:p>
                <a:endParaRPr lang="en-I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IL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Runtime Comparision</a:t>
                </a:r>
              </a:p>
              <a:p>
                <a:pPr rtl="0">
                  <a:lnSpc>
                    <a:spcPct val="15000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Averaged r</a:t>
                </a:r>
                <a:r>
                  <a:rPr lang="en-I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-</a:t>
                </a:r>
                <a:r>
                  <a:rPr lang="en-I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time resutls for </a:t>
                </a:r>
                <a:r>
                  <a:rPr lang="en-IL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at</a:t>
                </a:r>
                <a:r>
                  <a:rPr lang="en-I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problem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with the</a:t>
                </a:r>
                <a:r>
                  <a:rPr lang="en-I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same hardware gave us:</a:t>
                </a:r>
              </a:p>
              <a:p>
                <a:pPr rtl="0">
                  <a:lnSpc>
                    <a:spcPct val="150000"/>
                  </a:lnSpc>
                </a:pPr>
                <a:r>
                  <a:rPr lang="en-I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he-IL" b="0" i="0" smtClean="0">
                        <a:latin typeface="Cambria Math" panose="02040503050406030204" pitchFamily="18" charset="0"/>
                      </a:rPr>
                      <m:t>78</m:t>
                    </m:r>
                    <m:d>
                      <m:dPr>
                        <m:begChr m:val="["/>
                        <m:endChr m:val="]"/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𝑆𝑒𝑐</m:t>
                        </m:r>
                      </m:e>
                    </m:d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rtl="0">
                  <a:lnSpc>
                    <a:spcPct val="150000"/>
                  </a:lnSpc>
                </a:pPr>
                <a:r>
                  <a:rPr lang="en-IL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40</m:t>
                    </m:r>
                    <m:d>
                      <m:dPr>
                        <m:begChr m:val="["/>
                        <m:endChr m:val="]"/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𝑆𝑒𝑐</m:t>
                        </m:r>
                      </m:e>
                    </m:d>
                  </m:oMath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ABBE5B-3A16-CF70-C017-4B5723DE5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9" y="1140055"/>
                <a:ext cx="6226572" cy="2314544"/>
              </a:xfrm>
              <a:prstGeom prst="rect">
                <a:avLst/>
              </a:prstGeom>
              <a:blipFill>
                <a:blip r:embed="rId3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6DA4BC2E-97D4-309D-A89F-DA24D334A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052" y="2843144"/>
            <a:ext cx="1514946" cy="14505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208A951F-E61B-670C-CD9F-09F10EC39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135C6B-9EEE-19DF-5D6D-0C36A4C9FF1D}"/>
              </a:ext>
            </a:extLst>
          </p:cNvPr>
          <p:cNvSpPr txBox="1"/>
          <p:nvPr/>
        </p:nvSpPr>
        <p:spPr>
          <a:xfrm>
            <a:off x="938372" y="416091"/>
            <a:ext cx="5287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bg2"/>
                </a:solidFill>
              </a:rPr>
              <a:t>Robustness</a:t>
            </a:r>
            <a:endParaRPr lang="en-IL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85E77-84A3-8169-488E-260AF166BBA5}"/>
              </a:ext>
            </a:extLst>
          </p:cNvPr>
          <p:cNvSpPr txBox="1"/>
          <p:nvPr/>
        </p:nvSpPr>
        <p:spPr>
          <a:xfrm>
            <a:off x="863973" y="1173972"/>
            <a:ext cx="5304864" cy="2042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algorithm parameters have been fine-tuned for a problem involving a group size of 13 people.</a:t>
            </a:r>
          </a:p>
          <a:p>
            <a:pPr algn="l" rtl="0">
              <a:lnSpc>
                <a:spcPct val="150000"/>
              </a:lnSpc>
            </a:pPr>
            <a:endParaRPr lang="en-US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 rtl="0">
              <a:lnSpc>
                <a:spcPct val="150000"/>
              </a:lnSpc>
            </a:pPr>
            <a:r>
              <a:rPr lang="en-US" sz="1600" b="1" kern="100" dirty="0">
                <a:solidFill>
                  <a:schemeClr val="bg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 how big can our problem be for those parameters? </a:t>
            </a:r>
            <a:endParaRPr lang="en-US" sz="1600" b="1" kern="100" dirty="0">
              <a:solidFill>
                <a:schemeClr val="bg2">
                  <a:lumMod val="75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 rtl="0">
              <a:lnSpc>
                <a:spcPct val="150000"/>
              </a:lnSpc>
            </a:pP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assess the robustness of our algorithms across various group sizes, we conducted tests for different group sizes</a:t>
            </a:r>
            <a:r>
              <a:rPr lang="he-IL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  <a:endParaRPr lang="en-IL" sz="12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877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01769D69-CEEC-FB59-6860-A4079933E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02F2CF2-E979-1572-879B-BEEFFBBD3D6B}"/>
              </a:ext>
            </a:extLst>
          </p:cNvPr>
          <p:cNvSpPr txBox="1"/>
          <p:nvPr/>
        </p:nvSpPr>
        <p:spPr>
          <a:xfrm>
            <a:off x="3634507" y="407834"/>
            <a:ext cx="528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b="1" dirty="0">
                <a:solidFill>
                  <a:schemeClr val="bg2"/>
                </a:solidFill>
              </a:rPr>
              <a:t>Robustness</a:t>
            </a:r>
            <a:endParaRPr lang="en-IL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622D7-9B7C-72C1-96D7-C5071DF63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332" y="777166"/>
            <a:ext cx="5274310" cy="3723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754C80-5F2C-66D5-C74D-B5FE84CA2EF7}"/>
              </a:ext>
            </a:extLst>
          </p:cNvPr>
          <p:cNvCxnSpPr>
            <a:cxnSpLocks/>
          </p:cNvCxnSpPr>
          <p:nvPr/>
        </p:nvCxnSpPr>
        <p:spPr>
          <a:xfrm>
            <a:off x="2158253" y="1600200"/>
            <a:ext cx="2053558" cy="1085851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624667-6204-900F-36F8-87E7739C442F}"/>
              </a:ext>
            </a:extLst>
          </p:cNvPr>
          <p:cNvSpPr txBox="1"/>
          <p:nvPr/>
        </p:nvSpPr>
        <p:spPr>
          <a:xfrm>
            <a:off x="859290" y="1366382"/>
            <a:ext cx="1858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Braking point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5449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2"/>
                </a:solidFill>
                <a:latin typeface="+mj-lt"/>
              </a:rPr>
              <a:t>Conclusions</a:t>
            </a:r>
            <a:endParaRPr sz="3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A7B71-A9A7-FE5C-96B2-629A281CB102}"/>
              </a:ext>
            </a:extLst>
          </p:cNvPr>
          <p:cNvSpPr txBox="1"/>
          <p:nvPr/>
        </p:nvSpPr>
        <p:spPr>
          <a:xfrm>
            <a:off x="462170" y="1267788"/>
            <a:ext cx="5973416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Achievements</a:t>
            </a:r>
          </a:p>
          <a:p>
            <a:pPr>
              <a:lnSpc>
                <a:spcPct val="150000"/>
              </a:lnSpc>
            </a:pPr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a</a:t>
            </a:r>
            <a:r>
              <a:rPr lang="en-IL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lgorithmic</a:t>
            </a:r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team composition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solution</a:t>
            </a:r>
            <a:endParaRPr lang="en-IL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I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Practical Implications</a:t>
            </a:r>
          </a:p>
          <a:p>
            <a:pPr>
              <a:lnSpc>
                <a:spcPct val="150000"/>
              </a:lnSpc>
            </a:pPr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Real-world application in sports team management</a:t>
            </a:r>
          </a:p>
          <a:p>
            <a:pPr>
              <a:lnSpc>
                <a:spcPct val="150000"/>
              </a:lnSpc>
            </a:pPr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- Potential influence on strategic decision-making</a:t>
            </a:r>
          </a:p>
          <a:p>
            <a:pPr>
              <a:lnSpc>
                <a:spcPct val="150000"/>
              </a:lnSpc>
            </a:pPr>
            <a:r>
              <a:rPr lang="en-IL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be continue</a:t>
            </a:r>
          </a:p>
          <a:p>
            <a:pPr>
              <a:lnSpc>
                <a:spcPct val="150000"/>
              </a:lnSpc>
            </a:pPr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create adaptable optimisation algorithm</a:t>
            </a:r>
          </a:p>
          <a:p>
            <a:pPr>
              <a:lnSpc>
                <a:spcPct val="150000"/>
              </a:lnSpc>
            </a:pPr>
            <a:r>
              <a:rPr lang="en-I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create interface</a:t>
            </a:r>
          </a:p>
          <a:p>
            <a:pPr>
              <a:lnSpc>
                <a:spcPct val="150000"/>
              </a:lnSpc>
            </a:pPr>
            <a:endParaRPr lang="en-IL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 descr="man character thinking 9884901 Vector Art at Vecteezy">
            <a:extLst>
              <a:ext uri="{FF2B5EF4-FFF2-40B4-BE49-F238E27FC236}">
                <a16:creationId xmlns:a16="http://schemas.microsoft.com/office/drawing/2014/main" id="{D22C2495-CADA-5F4E-ACF1-F39D4435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111" y="1411357"/>
            <a:ext cx="3299113" cy="329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>
          <a:extLst>
            <a:ext uri="{FF2B5EF4-FFF2-40B4-BE49-F238E27FC236}">
              <a16:creationId xmlns:a16="http://schemas.microsoft.com/office/drawing/2014/main" id="{BC7F31F8-3488-0C8D-AACA-723C578EC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3BD04E8-0287-7383-9856-5445FEC5328F}"/>
              </a:ext>
            </a:extLst>
          </p:cNvPr>
          <p:cNvSpPr txBox="1"/>
          <p:nvPr/>
        </p:nvSpPr>
        <p:spPr>
          <a:xfrm>
            <a:off x="1479806" y="288081"/>
            <a:ext cx="5287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bg2"/>
                </a:solidFill>
              </a:rPr>
              <a:t>References </a:t>
            </a:r>
            <a:endParaRPr lang="en-IL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E3925-B909-4056-B87B-2649C7B33FE5}"/>
              </a:ext>
            </a:extLst>
          </p:cNvPr>
          <p:cNvSpPr txBox="1"/>
          <p:nvPr/>
        </p:nvSpPr>
        <p:spPr>
          <a:xfrm>
            <a:off x="762673" y="876248"/>
            <a:ext cx="6325949" cy="2958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l" rtl="0">
              <a:lnSpc>
                <a:spcPct val="150000"/>
              </a:lnSpc>
            </a:pPr>
            <a:r>
              <a:rPr lang="en-US" sz="1400" u="sng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Tutorial on the Cross-Entropy Method </a:t>
            </a:r>
            <a:endParaRPr lang="en-IL" sz="12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algn="l" rtl="0">
              <a:lnSpc>
                <a:spcPct val="150000"/>
              </a:lnSpc>
            </a:pP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Pieter-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Tjerk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Boer, Dirk P.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Kroese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Shie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Mannor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Reuven Y. Rubinstein,</a:t>
            </a:r>
            <a:endParaRPr lang="en-IL" sz="12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algn="l" rtl="0">
              <a:lnSpc>
                <a:spcPct val="150000"/>
              </a:lnSpc>
            </a:pP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2, 2003</a:t>
            </a:r>
            <a:endParaRPr lang="en-IL" sz="12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algn="l" rtl="0">
              <a:lnSpc>
                <a:spcPct val="150000"/>
              </a:lnSpc>
            </a:pPr>
            <a:r>
              <a:rPr lang="en-US" sz="1400" u="sng" kern="100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http://l.academicdirect.org/Horticulture/GAs/Refs/Boer</a:t>
            </a:r>
            <a:r>
              <a:rPr lang="he-IL" sz="1400" u="sng" kern="100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Times New Roman" panose="02020603050405020304" pitchFamily="18" charset="0"/>
                <a:hlinkClick r:id="rId3"/>
              </a:rPr>
              <a:t>&amp;</a:t>
            </a:r>
            <a:r>
              <a:rPr lang="en-US" sz="1400" u="sng" kern="100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others_2005.pdf</a:t>
            </a:r>
            <a:endParaRPr lang="en-IL" sz="12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algn="l" rtl="0">
              <a:lnSpc>
                <a:spcPct val="150000"/>
              </a:lnSpc>
            </a:pP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endParaRPr lang="en-IL" sz="12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algn="l" rtl="0">
              <a:lnSpc>
                <a:spcPct val="150000"/>
              </a:lnSpc>
            </a:pPr>
            <a:r>
              <a:rPr lang="en-US" sz="1400" u="sng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Simulation and the monte Carlo method</a:t>
            </a:r>
            <a:endParaRPr lang="en-IL" sz="12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algn="l" rtl="0">
              <a:lnSpc>
                <a:spcPct val="150000"/>
              </a:lnSpc>
            </a:pP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Reuven Y. Rubinstein, Dirk P. </a:t>
            </a:r>
            <a:r>
              <a:rPr lang="en-US" sz="1400" kern="1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Kroese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from WILEY-INTERSCINECE</a:t>
            </a:r>
            <a:endParaRPr lang="en-IL" sz="12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algn="l" rtl="0">
              <a:lnSpc>
                <a:spcPct val="150000"/>
              </a:lnSpc>
            </a:pPr>
            <a:r>
              <a:rPr lang="en-US" sz="1200" u="sng" kern="100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Monte Carlo Book.pdf (dropbox.com)</a:t>
            </a:r>
            <a:r>
              <a:rPr lang="en-US" sz="1400" kern="1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IL" sz="12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82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>
          <a:extLst>
            <a:ext uri="{FF2B5EF4-FFF2-40B4-BE49-F238E27FC236}">
              <a16:creationId xmlns:a16="http://schemas.microsoft.com/office/drawing/2014/main" id="{81CCA537-9603-15E5-F57E-2DD66F67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30BB05-D9B3-E145-FD7E-8DF4B1F7171D}"/>
              </a:ext>
            </a:extLst>
          </p:cNvPr>
          <p:cNvSpPr txBox="1"/>
          <p:nvPr/>
        </p:nvSpPr>
        <p:spPr>
          <a:xfrm>
            <a:off x="2378022" y="1740753"/>
            <a:ext cx="5287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b="1" dirty="0">
                <a:solidFill>
                  <a:schemeClr val="bg2"/>
                </a:solidFill>
              </a:rPr>
              <a:t>Questions?</a:t>
            </a:r>
            <a:endParaRPr lang="en-IL" sz="4800" b="1" dirty="0"/>
          </a:p>
        </p:txBody>
      </p:sp>
    </p:spTree>
    <p:extLst>
      <p:ext uri="{BB962C8B-B14F-4D97-AF65-F5344CB8AC3E}">
        <p14:creationId xmlns:p14="http://schemas.microsoft.com/office/powerpoint/2010/main" val="240502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1EFD3C20-80A9-6673-FF10-5B311A99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884E88-4E3C-1041-3432-A2B217A2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4" y="-130326"/>
            <a:ext cx="7507939" cy="23331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  <a:latin typeface="+mj-lt"/>
              </a:rPr>
              <a:t>Composition Rules</a:t>
            </a:r>
            <a:endParaRPr lang="en-IL" sz="3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Google Shape;363;p48">
            <a:extLst>
              <a:ext uri="{FF2B5EF4-FFF2-40B4-BE49-F238E27FC236}">
                <a16:creationId xmlns:a16="http://schemas.microsoft.com/office/drawing/2014/main" id="{976DAA2B-F63E-78E8-FFBD-DDFA2093B45A}"/>
              </a:ext>
            </a:extLst>
          </p:cNvPr>
          <p:cNvSpPr txBox="1">
            <a:spLocks/>
          </p:cNvSpPr>
          <p:nvPr/>
        </p:nvSpPr>
        <p:spPr>
          <a:xfrm>
            <a:off x="495084" y="1400814"/>
            <a:ext cx="8487419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Individual athletes (male/female) 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Pairs of female athletes 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Pairs of male athletes 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Trios of female athletes 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Quartets of male athletes 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Pairs comprising one male and one female athlete 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70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>
          <a:extLst>
            <a:ext uri="{FF2B5EF4-FFF2-40B4-BE49-F238E27FC236}">
              <a16:creationId xmlns:a16="http://schemas.microsoft.com/office/drawing/2014/main" id="{502570C6-872B-6468-C9AB-ECC220DCF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>
            <a:extLst>
              <a:ext uri="{FF2B5EF4-FFF2-40B4-BE49-F238E27FC236}">
                <a16:creationId xmlns:a16="http://schemas.microsoft.com/office/drawing/2014/main" id="{5C9CC4DB-F409-4800-C37E-32BB040D2613}"/>
              </a:ext>
            </a:extLst>
          </p:cNvPr>
          <p:cNvSpPr/>
          <p:nvPr/>
        </p:nvSpPr>
        <p:spPr>
          <a:xfrm>
            <a:off x="8190597" y="4368423"/>
            <a:ext cx="480358" cy="480300"/>
          </a:xfrm>
          <a:custGeom>
            <a:avLst/>
            <a:gdLst/>
            <a:ahLst/>
            <a:cxnLst/>
            <a:rect l="l" t="t" r="r" b="b"/>
            <a:pathLst>
              <a:path w="417" h="417" extrusionOk="0">
                <a:moveTo>
                  <a:pt x="0" y="209"/>
                </a:moveTo>
                <a:cubicBezTo>
                  <a:pt x="0" y="324"/>
                  <a:pt x="94" y="417"/>
                  <a:pt x="209" y="417"/>
                </a:cubicBezTo>
                <a:cubicBezTo>
                  <a:pt x="324" y="417"/>
                  <a:pt x="417" y="324"/>
                  <a:pt x="417" y="209"/>
                </a:cubicBezTo>
                <a:cubicBezTo>
                  <a:pt x="417" y="94"/>
                  <a:pt x="324" y="0"/>
                  <a:pt x="209" y="0"/>
                </a:cubicBezTo>
                <a:cubicBezTo>
                  <a:pt x="94" y="0"/>
                  <a:pt x="0" y="94"/>
                  <a:pt x="0" y="209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dash"/>
            <a:bevel/>
            <a:headEnd type="none" w="sm" len="sm"/>
            <a:tailEnd type="none" w="sm" len="sm"/>
          </a:ln>
        </p:spPr>
        <p:txBody>
          <a:bodyPr spcFirstLastPara="1" wrap="square" lIns="94675" tIns="49675" rIns="94675" bIns="496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62;p48">
            <a:extLst>
              <a:ext uri="{FF2B5EF4-FFF2-40B4-BE49-F238E27FC236}">
                <a16:creationId xmlns:a16="http://schemas.microsoft.com/office/drawing/2014/main" id="{327D3868-0B74-88E7-688D-3E2DC374FB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1961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2"/>
                </a:solidFill>
                <a:latin typeface="+mj-lt"/>
              </a:rPr>
              <a:t>Evaluating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363;p48">
                <a:extLst>
                  <a:ext uri="{FF2B5EF4-FFF2-40B4-BE49-F238E27FC236}">
                    <a16:creationId xmlns:a16="http://schemas.microsoft.com/office/drawing/2014/main" id="{3B58B6BC-C2A0-B301-8D93-51299416F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581" y="1481600"/>
                <a:ext cx="8487419" cy="2664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/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What is our goal?</a:t>
                </a:r>
              </a:p>
              <a:p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- Maximizing wining rates</a:t>
                </a:r>
              </a:p>
              <a:p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- Biggest total team score</a:t>
                </a:r>
              </a:p>
              <a:p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Who we evaluate it? </a:t>
                </a:r>
              </a:p>
              <a:p>
                <a:endPara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𝑝𝑎𝑟𝑖𝑠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𝑡𝑟𝑖𝑝𝑙𝑒𝑠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𝑓𝑜𝑢𝑟𝑠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L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represents the suitability between athlete </a:t>
                </a:r>
                <a:r>
                  <a:rPr lang="en-US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</a:t>
                </a: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and athlete j</a:t>
                </a:r>
              </a:p>
              <a:p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</a:p>
              <a:p>
                <a:pPr marL="285750" indent="-285750"/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5" name="Google Shape;363;p48">
                <a:extLst>
                  <a:ext uri="{FF2B5EF4-FFF2-40B4-BE49-F238E27FC236}">
                    <a16:creationId xmlns:a16="http://schemas.microsoft.com/office/drawing/2014/main" id="{3B58B6BC-C2A0-B301-8D93-51299416F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81" y="1481600"/>
                <a:ext cx="8487419" cy="2664600"/>
              </a:xfrm>
              <a:prstGeom prst="rect">
                <a:avLst/>
              </a:prstGeom>
              <a:blipFill>
                <a:blip r:embed="rId3"/>
                <a:stretch>
                  <a:fillRect l="-216" b="-114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254D22-3262-A448-2A81-C9480931F75C}"/>
                  </a:ext>
                </a:extLst>
              </p14:cNvPr>
              <p14:cNvContentPartPr/>
              <p14:nvPr/>
            </p14:nvContentPartPr>
            <p14:xfrm>
              <a:off x="5483665" y="4092420"/>
              <a:ext cx="209880" cy="74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21DA01-A8C2-A336-D9B4-5BE425C1C9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025" y="4029780"/>
                <a:ext cx="33552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92B4FA-E3A0-2BE0-72DB-B176F14EE09D}"/>
                  </a:ext>
                </a:extLst>
              </p14:cNvPr>
              <p14:cNvContentPartPr/>
              <p14:nvPr/>
            </p14:nvContentPartPr>
            <p14:xfrm>
              <a:off x="5616900" y="4039750"/>
              <a:ext cx="64440" cy="501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CD0786-C9B6-8C2A-01BB-CF34F393B9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53900" y="3977110"/>
                <a:ext cx="190080" cy="62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8FC0D65-3AF1-21A6-8ACC-1E31ABBFA1EF}"/>
              </a:ext>
            </a:extLst>
          </p:cNvPr>
          <p:cNvGrpSpPr/>
          <p:nvPr/>
        </p:nvGrpSpPr>
        <p:grpSpPr>
          <a:xfrm>
            <a:off x="5611860" y="4473910"/>
            <a:ext cx="97560" cy="369000"/>
            <a:chOff x="5611860" y="4473910"/>
            <a:chExt cx="975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0C1883-8377-5436-9C71-A1001F66EACB}"/>
                    </a:ext>
                  </a:extLst>
                </p14:cNvPr>
                <p14:cNvContentPartPr/>
                <p14:nvPr/>
              </p14:nvContentPartPr>
              <p14:xfrm>
                <a:off x="5655780" y="4473910"/>
                <a:ext cx="12960" cy="17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C4D3C3-08F1-6248-468F-6144ED6AF3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3140" y="4411270"/>
                  <a:ext cx="138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F441AC-68E9-D606-74B1-8D5D5523F23F}"/>
                    </a:ext>
                  </a:extLst>
                </p14:cNvPr>
                <p14:cNvContentPartPr/>
                <p14:nvPr/>
              </p14:nvContentPartPr>
              <p14:xfrm>
                <a:off x="5611860" y="4498750"/>
                <a:ext cx="65880" cy="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AAD5A2-0D94-171C-5382-73995C9E7F2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49220" y="4435750"/>
                  <a:ext cx="191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53512E-E689-9DB7-F76B-2C5BF7D7D263}"/>
                    </a:ext>
                  </a:extLst>
                </p14:cNvPr>
                <p14:cNvContentPartPr/>
                <p14:nvPr/>
              </p14:nvContentPartPr>
              <p14:xfrm>
                <a:off x="5685660" y="464491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644032-BD67-7D33-8A6C-BB99C44DE9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22660" y="45822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0FDC6C-DB19-BFC0-E9AB-9BB935F45452}"/>
                    </a:ext>
                  </a:extLst>
                </p14:cNvPr>
                <p14:cNvContentPartPr/>
                <p14:nvPr/>
              </p14:nvContentPartPr>
              <p14:xfrm>
                <a:off x="5709060" y="484255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7548F0-1B50-4CD0-BA6C-A6811E1158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46420" y="47799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2" name="Picture 4" descr="Evaluating the Effectiveness of Your Health and Productivity Management  Program | Corporate Wellness | Employee Well-Being">
            <a:extLst>
              <a:ext uri="{FF2B5EF4-FFF2-40B4-BE49-F238E27FC236}">
                <a16:creationId xmlns:a16="http://schemas.microsoft.com/office/drawing/2014/main" id="{4E8124EE-4D06-01D4-39AA-53720CD7C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193" y="250718"/>
            <a:ext cx="2461762" cy="246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14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703DCD-78AA-3CC1-B750-A10F6168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4" y="-130326"/>
            <a:ext cx="7507939" cy="23331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  <a:latin typeface="+mj-lt"/>
              </a:rPr>
              <a:t>P</a:t>
            </a:r>
            <a:r>
              <a:rPr lang="en-IL" sz="3600" dirty="0">
                <a:solidFill>
                  <a:schemeClr val="bg2"/>
                </a:solidFill>
                <a:latin typeface="+mj-lt"/>
              </a:rPr>
              <a:t>roblem modeling</a:t>
            </a:r>
          </a:p>
        </p:txBody>
      </p:sp>
      <p:pic>
        <p:nvPicPr>
          <p:cNvPr id="5" name="Picture 4" descr="A grid of numbers and letters&#10;&#10;Description automatically generated">
            <a:extLst>
              <a:ext uri="{FF2B5EF4-FFF2-40B4-BE49-F238E27FC236}">
                <a16:creationId xmlns:a16="http://schemas.microsoft.com/office/drawing/2014/main" id="{1C595165-6798-8F88-EBB9-07971CB6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7" y="1772156"/>
            <a:ext cx="2686718" cy="1958333"/>
          </a:xfrm>
          <a:prstGeom prst="rect">
            <a:avLst/>
          </a:prstGeom>
        </p:spPr>
      </p:pic>
      <p:pic>
        <p:nvPicPr>
          <p:cNvPr id="7" name="Picture 6" descr="A diagram of a number of people&#10;&#10;Description automatically generated">
            <a:extLst>
              <a:ext uri="{FF2B5EF4-FFF2-40B4-BE49-F238E27FC236}">
                <a16:creationId xmlns:a16="http://schemas.microsoft.com/office/drawing/2014/main" id="{C0765677-F03E-3406-5635-1446D4B6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946" y="1527877"/>
            <a:ext cx="3156172" cy="22753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>
          <a:extLst>
            <a:ext uri="{FF2B5EF4-FFF2-40B4-BE49-F238E27FC236}">
              <a16:creationId xmlns:a16="http://schemas.microsoft.com/office/drawing/2014/main" id="{CEB78B83-B0E5-C0A1-4398-F2BBB10D2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B45A40-E8EE-621B-8016-90AA818E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84" y="-130326"/>
            <a:ext cx="7507939" cy="23331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  <a:latin typeface="+mj-lt"/>
              </a:rPr>
              <a:t>Model’s solution</a:t>
            </a:r>
            <a:endParaRPr lang="en-IL" sz="3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A980E3-080B-6E83-7259-ADFC602068D8}"/>
              </a:ext>
            </a:extLst>
          </p:cNvPr>
          <p:cNvSpPr/>
          <p:nvPr/>
        </p:nvSpPr>
        <p:spPr>
          <a:xfrm>
            <a:off x="937452" y="1798064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ysClr val="windowText" lastClr="000000"/>
                </a:solidFill>
              </a:rPr>
              <a:t>1</a:t>
            </a:r>
            <a:endParaRPr lang="en-IL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505D59-418E-EB2D-0BEC-ACBC919CC71A}"/>
              </a:ext>
            </a:extLst>
          </p:cNvPr>
          <p:cNvSpPr/>
          <p:nvPr/>
        </p:nvSpPr>
        <p:spPr>
          <a:xfrm>
            <a:off x="2277096" y="1798064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ysClr val="windowText" lastClr="000000"/>
                </a:solidFill>
              </a:rPr>
              <a:t>2</a:t>
            </a:r>
            <a:endParaRPr lang="en-IL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39F8E-E91F-56AD-FA77-F012C6F62DDB}"/>
              </a:ext>
            </a:extLst>
          </p:cNvPr>
          <p:cNvSpPr/>
          <p:nvPr/>
        </p:nvSpPr>
        <p:spPr>
          <a:xfrm>
            <a:off x="937452" y="3003177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ysClr val="windowText" lastClr="000000"/>
                </a:solidFill>
              </a:rPr>
              <a:t>4</a:t>
            </a:r>
            <a:endParaRPr lang="en-IL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C14D0C-6C4B-7ACE-2347-D7B9061D6DBA}"/>
              </a:ext>
            </a:extLst>
          </p:cNvPr>
          <p:cNvSpPr/>
          <p:nvPr/>
        </p:nvSpPr>
        <p:spPr>
          <a:xfrm>
            <a:off x="2271273" y="3009901"/>
            <a:ext cx="756000" cy="755997"/>
          </a:xfrm>
          <a:prstGeom prst="ellipse">
            <a:avLst/>
          </a:prstGeom>
          <a:solidFill>
            <a:srgbClr val="E8C2E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>
                <a:solidFill>
                  <a:sysClr val="windowText" lastClr="000000"/>
                </a:solidFill>
              </a:rPr>
              <a:t>3</a:t>
            </a:r>
            <a:endParaRPr lang="en-IL" b="1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160046-6067-67C3-C964-72901EB7D63B}"/>
              </a:ext>
            </a:extLst>
          </p:cNvPr>
          <p:cNvCxnSpPr/>
          <p:nvPr/>
        </p:nvCxnSpPr>
        <p:spPr>
          <a:xfrm>
            <a:off x="591669" y="2758568"/>
            <a:ext cx="2952000" cy="0"/>
          </a:xfrm>
          <a:prstGeom prst="line">
            <a:avLst/>
          </a:prstGeom>
          <a:ln w="349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58A898-17AB-318E-47BF-A3C8D75D6134}"/>
              </a:ext>
            </a:extLst>
          </p:cNvPr>
          <p:cNvSpPr txBox="1"/>
          <p:nvPr/>
        </p:nvSpPr>
        <p:spPr>
          <a:xfrm>
            <a:off x="3750407" y="2554064"/>
            <a:ext cx="1518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Score: 20</a:t>
            </a:r>
            <a:endParaRPr lang="en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C554F0-0DC7-9A5D-5666-05A915B07020}"/>
              </a:ext>
            </a:extLst>
          </p:cNvPr>
          <p:cNvSpPr/>
          <p:nvPr/>
        </p:nvSpPr>
        <p:spPr>
          <a:xfrm>
            <a:off x="7531787" y="351846"/>
            <a:ext cx="602816" cy="52379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ysClr val="windowText" lastClr="000000"/>
                </a:solidFill>
              </a:rPr>
              <a:t>male</a:t>
            </a:r>
            <a:endParaRPr lang="en-IL" sz="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22BBB4-3D1D-F914-738A-37BEFDCF0DCA}"/>
              </a:ext>
            </a:extLst>
          </p:cNvPr>
          <p:cNvSpPr/>
          <p:nvPr/>
        </p:nvSpPr>
        <p:spPr>
          <a:xfrm>
            <a:off x="7534776" y="968989"/>
            <a:ext cx="602816" cy="523795"/>
          </a:xfrm>
          <a:prstGeom prst="ellipse">
            <a:avLst/>
          </a:prstGeom>
          <a:solidFill>
            <a:srgbClr val="E8C2E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>
                <a:solidFill>
                  <a:sysClr val="windowText" lastClr="000000"/>
                </a:solidFill>
              </a:rPr>
              <a:t>female</a:t>
            </a:r>
            <a:endParaRPr lang="en-IL" sz="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8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>
            <a:spLocks noGrp="1"/>
          </p:cNvSpPr>
          <p:nvPr>
            <p:ph type="body" idx="1"/>
          </p:nvPr>
        </p:nvSpPr>
        <p:spPr>
          <a:xfrm>
            <a:off x="564135" y="971596"/>
            <a:ext cx="8487419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What is NP-hard problem?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Challenges in Traditional Methods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Project Focus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- Addressing the complexity of team optimization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 - Importance of advanced computational techniques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1745DC-FDAC-3E63-9A74-1B0F1056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36" y="539500"/>
            <a:ext cx="8313491" cy="67110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+mj-lt"/>
              </a:rPr>
              <a:t>The NP-Hard Problem in Team Composition</a:t>
            </a:r>
            <a:endParaRPr lang="en-IL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89A01BEA-4375-E5F1-BD31-BCC2D0CCE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573" y="1642696"/>
            <a:ext cx="3219365" cy="226428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7E5FA9F-F774-8E93-2E68-F7E1D783373D}"/>
              </a:ext>
            </a:extLst>
          </p:cNvPr>
          <p:cNvSpPr txBox="1"/>
          <p:nvPr/>
        </p:nvSpPr>
        <p:spPr>
          <a:xfrm>
            <a:off x="1270001" y="1537859"/>
            <a:ext cx="5421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000" b="1" dirty="0"/>
              <a:t>Simulated Annealing (SA)</a:t>
            </a:r>
          </a:p>
          <a:p>
            <a:r>
              <a:rPr lang="en-IL" dirty="0"/>
              <a:t>  </a:t>
            </a:r>
          </a:p>
          <a:p>
            <a:endParaRPr lang="en-IL" dirty="0"/>
          </a:p>
        </p:txBody>
      </p:sp>
      <p:sp>
        <p:nvSpPr>
          <p:cNvPr id="14" name="Google Shape;362;p48">
            <a:extLst>
              <a:ext uri="{FF2B5EF4-FFF2-40B4-BE49-F238E27FC236}">
                <a16:creationId xmlns:a16="http://schemas.microsoft.com/office/drawing/2014/main" id="{988E266A-E463-5286-06E2-5D2C8937A2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512" y="539500"/>
            <a:ext cx="7555831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L" sz="3200" dirty="0">
                <a:solidFill>
                  <a:schemeClr val="bg2"/>
                </a:solidFill>
                <a:latin typeface="+mj-lt"/>
              </a:rPr>
              <a:t>Our Approach to Solving the Problem</a:t>
            </a:r>
            <a:br>
              <a:rPr lang="en-IL" sz="2000" dirty="0">
                <a:latin typeface="+mj-lt"/>
              </a:rPr>
            </a:br>
            <a:endParaRPr lang="en-US" sz="3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6" name="Google Shape;377;p49">
            <a:extLst>
              <a:ext uri="{FF2B5EF4-FFF2-40B4-BE49-F238E27FC236}">
                <a16:creationId xmlns:a16="http://schemas.microsoft.com/office/drawing/2014/main" id="{E849E040-7024-4CEC-80B1-B6153F2A60FD}"/>
              </a:ext>
            </a:extLst>
          </p:cNvPr>
          <p:cNvSpPr txBox="1">
            <a:spLocks/>
          </p:cNvSpPr>
          <p:nvPr/>
        </p:nvSpPr>
        <p:spPr>
          <a:xfrm flipH="1">
            <a:off x="713225" y="1376227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DA947D-DF54-0C73-F16C-32E75B76226B}"/>
              </a:ext>
            </a:extLst>
          </p:cNvPr>
          <p:cNvSpPr txBox="1"/>
          <p:nvPr/>
        </p:nvSpPr>
        <p:spPr>
          <a:xfrm>
            <a:off x="1270001" y="2548685"/>
            <a:ext cx="5421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000" b="1" dirty="0"/>
              <a:t>Cross Entropy (CE)</a:t>
            </a:r>
          </a:p>
        </p:txBody>
      </p:sp>
      <p:sp>
        <p:nvSpPr>
          <p:cNvPr id="19" name="Google Shape;377;p49">
            <a:extLst>
              <a:ext uri="{FF2B5EF4-FFF2-40B4-BE49-F238E27FC236}">
                <a16:creationId xmlns:a16="http://schemas.microsoft.com/office/drawing/2014/main" id="{973E5A68-4A1E-16CF-5C0C-55EFA33D7A03}"/>
              </a:ext>
            </a:extLst>
          </p:cNvPr>
          <p:cNvSpPr txBox="1">
            <a:spLocks/>
          </p:cNvSpPr>
          <p:nvPr/>
        </p:nvSpPr>
        <p:spPr>
          <a:xfrm flipH="1">
            <a:off x="713225" y="2391951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" dirty="0">
                <a:solidFill>
                  <a:schemeClr val="bg2"/>
                </a:solidFill>
              </a:rPr>
              <a:t>02</a:t>
            </a:r>
          </a:p>
        </p:txBody>
      </p:sp>
      <p:pic>
        <p:nvPicPr>
          <p:cNvPr id="5" name="Picture 4" descr="A diagram of a global movement&#10;&#10;Description automatically generated with medium confidence">
            <a:extLst>
              <a:ext uri="{FF2B5EF4-FFF2-40B4-BE49-F238E27FC236}">
                <a16:creationId xmlns:a16="http://schemas.microsoft.com/office/drawing/2014/main" id="{B0EDCCAB-3723-CAF8-8D3F-A531EF53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46906"/>
            <a:ext cx="2855236" cy="15706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Deep Dive Into </a:t>
            </a:r>
            <a:r>
              <a:rPr lang="en" dirty="0">
                <a:solidFill>
                  <a:schemeClr val="dk2"/>
                </a:solidFill>
                <a:latin typeface="+mj-lt"/>
              </a:rPr>
              <a:t>Simulated Annealing (SA)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426" name="Google Shape;426;p55"/>
          <p:cNvSpPr txBox="1">
            <a:spLocks noGrp="1"/>
          </p:cNvSpPr>
          <p:nvPr>
            <p:ph type="subTitle" idx="2"/>
          </p:nvPr>
        </p:nvSpPr>
        <p:spPr>
          <a:xfrm>
            <a:off x="615254" y="1270782"/>
            <a:ext cx="7230625" cy="173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SA Characteristics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Adaptive search capability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Application in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Adaptation of SA for team composition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Specifics of algorithm implementation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0F37CE25-FD69-5B54-15F0-EB0911ED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89" y="1625040"/>
            <a:ext cx="3683828" cy="18934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 Physics of Sailing by Slidesgo">
  <a:themeElements>
    <a:clrScheme name="Simple Light">
      <a:dk1>
        <a:srgbClr val="2E2723"/>
      </a:dk1>
      <a:lt1>
        <a:srgbClr val="D9D9D9"/>
      </a:lt1>
      <a:dk2>
        <a:srgbClr val="0B5394"/>
      </a:dk2>
      <a:lt2>
        <a:srgbClr val="FFFFFF"/>
      </a:lt2>
      <a:accent1>
        <a:srgbClr val="9AB5B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7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758</Words>
  <Application>Microsoft Office PowerPoint</Application>
  <PresentationFormat>On-screen Show (16:9)</PresentationFormat>
  <Paragraphs>141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Palanquin Dark</vt:lpstr>
      <vt:lpstr>Fredoka One</vt:lpstr>
      <vt:lpstr>Roboto Condensed Light</vt:lpstr>
      <vt:lpstr>Lato</vt:lpstr>
      <vt:lpstr>Abhaya Libre</vt:lpstr>
      <vt:lpstr>Calibri</vt:lpstr>
      <vt:lpstr>Cambria Math</vt:lpstr>
      <vt:lpstr>Chivo</vt:lpstr>
      <vt:lpstr>Barlow</vt:lpstr>
      <vt:lpstr>The Physics of Sailing by Slidesgo</vt:lpstr>
      <vt:lpstr> Optimization methods  for the Problem of  Team Composition</vt:lpstr>
      <vt:lpstr>Introduction</vt:lpstr>
      <vt:lpstr>Composition Rules</vt:lpstr>
      <vt:lpstr>Evaluating solution</vt:lpstr>
      <vt:lpstr>Problem modeling</vt:lpstr>
      <vt:lpstr>Model’s solution</vt:lpstr>
      <vt:lpstr>The NP-Hard Problem in Team Composition</vt:lpstr>
      <vt:lpstr>Our Approach to Solving the Problem </vt:lpstr>
      <vt:lpstr>Deep Dive Into Simulated Annealing (SA)</vt:lpstr>
      <vt:lpstr>PowerPoint Presentation</vt:lpstr>
      <vt:lpstr>Important parameters</vt:lpstr>
      <vt:lpstr>Exploring The Cross Entropy (CE)</vt:lpstr>
      <vt:lpstr>PowerPoint Presentation</vt:lpstr>
      <vt:lpstr>CE Next probabilty calculation</vt:lpstr>
      <vt:lpstr>Important parameters</vt:lpstr>
      <vt:lpstr>Combining simulated Annealing and Cross Entropy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Comparative Analysis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NP-hard Problem of Team Composition Optimization</dc:title>
  <cp:lastModifiedBy>Tal Oved</cp:lastModifiedBy>
  <cp:revision>10</cp:revision>
  <dcterms:modified xsi:type="dcterms:W3CDTF">2024-02-09T12:24:33Z</dcterms:modified>
</cp:coreProperties>
</file>